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mp3" ContentType="audio/unknown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1" r:id="rId6"/>
    <p:sldId id="263" r:id="rId7"/>
    <p:sldId id="259" r:id="rId8"/>
    <p:sldId id="265" r:id="rId9"/>
    <p:sldId id="260" r:id="rId10"/>
    <p:sldId id="267" r:id="rId11"/>
    <p:sldId id="25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9,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arthobservatory.nasa.gov/Experiments/Biome/bioshrubland.php" TargetMode="External"/><Relationship Id="rId3" Type="http://schemas.openxmlformats.org/officeDocument/2006/relationships/hyperlink" Target="http://extension.unh.edu/Shrublands%23wildlif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you should buy my mix tape and follow me on social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Hamna Ghaffar</a:t>
            </a:r>
            <a:endParaRPr lang="en-US" dirty="0"/>
          </a:p>
        </p:txBody>
      </p:sp>
      <p:pic>
        <p:nvPicPr>
          <p:cNvPr id="4" name="Fifth Harmony - Worth It (ft.  Kid Ink) (Lyric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040" y="4233522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084" y="793314"/>
            <a:ext cx="885947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BUY MY BIOME</a:t>
            </a:r>
            <a:b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WOODLAANDS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SHRUBLANDS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98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5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tree species are adapted to particular temperature and moisture conditions. As these conditions change, habitats become unsuitable for saplings to </a:t>
            </a:r>
            <a:r>
              <a:rPr lang="en-US" dirty="0" smtClean="0"/>
              <a:t>grow. Which is a problem</a:t>
            </a:r>
          </a:p>
          <a:p>
            <a:r>
              <a:rPr lang="en-US" dirty="0" smtClean="0"/>
              <a:t> and because trees </a:t>
            </a:r>
            <a:r>
              <a:rPr lang="en-US" dirty="0"/>
              <a:t>are so long-lived, the effects may not be noticeable for many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Deforestation is also a major threat to Woodlands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1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424" y="1100628"/>
            <a:ext cx="2324476" cy="35798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560" y="536755"/>
            <a:ext cx="4258891" cy="385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5" y="289083"/>
            <a:ext cx="4080580" cy="4098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95" y="536755"/>
            <a:ext cx="8226805" cy="56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http://earthobservatory.nasa.gov/Experiments/Biome/</a:t>
            </a:r>
            <a:r>
              <a:rPr lang="en-US" dirty="0" smtClean="0">
                <a:hlinkClick r:id="rId2"/>
              </a:rPr>
              <a:t>bioshrubland.php</a:t>
            </a:r>
            <a:endParaRPr lang="en-US" dirty="0" smtClean="0"/>
          </a:p>
          <a:p>
            <a:r>
              <a:rPr lang="en-US" dirty="0">
                <a:hlinkClick r:id="rId3"/>
              </a:rPr>
              <a:t>http://extension.unh.edu</a:t>
            </a:r>
            <a:r>
              <a:rPr lang="en-US" dirty="0" smtClean="0">
                <a:hlinkClick r:id="rId3"/>
              </a:rPr>
              <a:t>/Scrublands'#wildlife</a:t>
            </a:r>
            <a:endParaRPr lang="en-US" dirty="0" smtClean="0"/>
          </a:p>
          <a:p>
            <a:r>
              <a:rPr lang="en-US" dirty="0"/>
              <a:t>http://www.climatehotmap.org/global-warming-effects/plants-and-animals.html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9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of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Shrub land </a:t>
            </a:r>
            <a:r>
              <a:rPr lang="en-US" dirty="0"/>
              <a:t>habitats contain thickets of shrubs and young trees</a:t>
            </a:r>
            <a:r>
              <a:rPr lang="en-US" b="0" dirty="0"/>
              <a:t> mixed with scattered grasses and wildflowers</a:t>
            </a:r>
            <a:r>
              <a:rPr lang="en-US" b="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Shrub land </a:t>
            </a:r>
            <a:r>
              <a:rPr lang="en-US" dirty="0"/>
              <a:t>habitats are almost always </a:t>
            </a:r>
            <a:r>
              <a:rPr lang="en-US" dirty="0" smtClean="0"/>
              <a:t>temporary</a:t>
            </a:r>
            <a:r>
              <a:rPr lang="en-US" b="0" dirty="0"/>
              <a:t> </a:t>
            </a:r>
            <a:r>
              <a:rPr lang="en-US" b="0" dirty="0" smtClean="0"/>
              <a:t>( due to Humans)</a:t>
            </a:r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exist on land </a:t>
            </a:r>
            <a:r>
              <a:rPr lang="en-US" b="0" dirty="0"/>
              <a:t>for a </a:t>
            </a:r>
            <a:r>
              <a:rPr lang="en-US" b="0" dirty="0" smtClean="0"/>
              <a:t> </a:t>
            </a:r>
            <a:r>
              <a:rPr lang="en-US" b="0" dirty="0"/>
              <a:t>short period of time.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shrub lands </a:t>
            </a:r>
            <a:r>
              <a:rPr lang="en-US" dirty="0"/>
              <a:t>are made up of shrubs or short trees</a:t>
            </a:r>
            <a:r>
              <a:rPr lang="en-US" dirty="0" smtClean="0"/>
              <a:t>. Which is great if you are a midget and are sick and tired of tall things such as humans and trees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Many shrubs thrive on steep, rocky slopes. There is usually not enough rain to support tall </a:t>
            </a:r>
            <a:r>
              <a:rPr lang="en-US" dirty="0" smtClean="0"/>
              <a:t>trees which is why they don</a:t>
            </a:r>
            <a:r>
              <a:rPr lang="fr-FR" dirty="0" smtClean="0"/>
              <a:t>’</a:t>
            </a:r>
            <a:r>
              <a:rPr lang="en-US" dirty="0" smtClean="0"/>
              <a:t>t grow as many</a:t>
            </a:r>
          </a:p>
          <a:p>
            <a:pPr>
              <a:buFontTx/>
              <a:buChar char="-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Scrublands' </a:t>
            </a:r>
            <a:r>
              <a:rPr lang="en-US" dirty="0"/>
              <a:t>are </a:t>
            </a:r>
            <a:r>
              <a:rPr lang="en-US" dirty="0" smtClean="0"/>
              <a:t>open </a:t>
            </a:r>
            <a:r>
              <a:rPr lang="en-US" dirty="0"/>
              <a:t>so grasses and other short plants grow between the shrubs.</a:t>
            </a:r>
          </a:p>
        </p:txBody>
      </p:sp>
    </p:spTree>
    <p:extLst>
      <p:ext uri="{BB962C8B-B14F-4D97-AF65-F5344CB8AC3E}">
        <p14:creationId xmlns:p14="http://schemas.microsoft.com/office/powerpoint/2010/main" val="149654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PICS SO YOU KNOW WHAT IM TALKING ABOUT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1453" r="-21453"/>
          <a:stretch>
            <a:fillRect/>
          </a:stretch>
        </p:blipFill>
        <p:spPr>
          <a:xfrm>
            <a:off x="-984534" y="914400"/>
            <a:ext cx="5376617" cy="357981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9" y="914400"/>
            <a:ext cx="484716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West coastal regions between 30° and 40° North and South </a:t>
            </a:r>
            <a:r>
              <a:rPr lang="en-US" dirty="0" smtClean="0"/>
              <a:t>latitude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646889"/>
            <a:ext cx="7144782" cy="42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87" y="1100628"/>
            <a:ext cx="7520940" cy="35798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Woodlands are hot in the summer but cool and moist in the winter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lot of this has to depend on where the shrub land is located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200 </a:t>
            </a:r>
            <a:r>
              <a:rPr lang="en-US" dirty="0"/>
              <a:t>to 1,000 mm of rain per </a:t>
            </a:r>
            <a:r>
              <a:rPr lang="en-US" dirty="0" smtClean="0"/>
              <a:t>year ( pretty fair)</a:t>
            </a:r>
          </a:p>
          <a:p>
            <a:r>
              <a:rPr lang="en-US" b="0" dirty="0" smtClean="0"/>
              <a:t>average </a:t>
            </a:r>
            <a:r>
              <a:rPr lang="en-US" b="0" dirty="0"/>
              <a:t>temperatures: range from below </a:t>
            </a:r>
            <a:r>
              <a:rPr lang="en-US" dirty="0"/>
              <a:t>zero to about 20 degrees C</a:t>
            </a:r>
            <a:r>
              <a:rPr lang="en-US" b="0" dirty="0"/>
              <a:t>. 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268" y="0"/>
            <a:ext cx="2525732" cy="2525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76101" y="5585401"/>
            <a:ext cx="3730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 smtClean="0"/>
              <a:t>Temperate, </a:t>
            </a:r>
            <a:r>
              <a:rPr lang="en-US" b="1" dirty="0"/>
              <a:t>UniDeciduous Forest</a:t>
            </a:r>
          </a:p>
          <a:p>
            <a:r>
              <a:rPr lang="en-US" b="1" dirty="0"/>
              <a:t>Staunton, Virginiated States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06" y="3043895"/>
            <a:ext cx="4445000" cy="24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606" y="2688295"/>
            <a:ext cx="4445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Quality + 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If you hate farmers as much as I do They you shouldn't</a:t>
            </a:r>
            <a:r>
              <a:rPr lang="fr-FR" dirty="0" smtClean="0"/>
              <a:t>’</a:t>
            </a:r>
            <a:r>
              <a:rPr lang="en-US" dirty="0" smtClean="0"/>
              <a:t>t  move to wood/shrub lands</a:t>
            </a:r>
          </a:p>
          <a:p>
            <a:r>
              <a:rPr lang="en-US" dirty="0" smtClean="0"/>
              <a:t>Because the soil is fertile </a:t>
            </a:r>
            <a:r>
              <a:rPr lang="en-US" dirty="0"/>
              <a:t>with rich nutrients and minerals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Typical </a:t>
            </a:r>
            <a:r>
              <a:rPr lang="en-US" dirty="0"/>
              <a:t>plants include dogwood, </a:t>
            </a:r>
            <a:r>
              <a:rPr lang="en-US" dirty="0" smtClean="0"/>
              <a:t> </a:t>
            </a:r>
            <a:r>
              <a:rPr lang="en-US" dirty="0"/>
              <a:t>Viburnum, </a:t>
            </a:r>
            <a:r>
              <a:rPr lang="en-US" dirty="0" smtClean="0"/>
              <a:t>pin cherry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345" y="2797007"/>
            <a:ext cx="3017655" cy="4060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604" y="2379469"/>
            <a:ext cx="2095500" cy="157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2379469"/>
            <a:ext cx="18542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043" y="4149057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6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waste a trip to the pet store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597" r="-13597"/>
          <a:stretch>
            <a:fillRect/>
          </a:stretch>
        </p:blipFill>
        <p:spPr>
          <a:xfrm flipH="1">
            <a:off x="2735263" y="2744788"/>
            <a:ext cx="2876550" cy="15049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37" y="914400"/>
            <a:ext cx="2286000" cy="18305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09676" y="1143000"/>
            <a:ext cx="2634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Scrublands' offer  many exotic animals such as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black racer snake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Black bears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White tailed dears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American woodcock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Northern harrier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Golden winger warbler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8416"/>
            <a:ext cx="2950834" cy="24346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1" y="914400"/>
            <a:ext cx="2854016" cy="2854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737" y="4406809"/>
            <a:ext cx="3048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676" y="4250463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09 at 1.29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0" y="518317"/>
            <a:ext cx="7714058" cy="39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Hana's PET STORE PART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26000" y="1016000"/>
            <a:ext cx="3517899" cy="36644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And last but not least A BOB CAT! This cat is so important it deserves its own slide! </a:t>
            </a:r>
            <a:endParaRPr lang="en-US" dirty="0"/>
          </a:p>
          <a:p>
            <a:r>
              <a:rPr lang="en-US" dirty="0" smtClean="0"/>
              <a:t>Because a cat that can name itself is pretty cool</a:t>
            </a:r>
          </a:p>
          <a:p>
            <a:endParaRPr lang="en-US" dirty="0"/>
          </a:p>
          <a:p>
            <a:r>
              <a:rPr lang="en-US" dirty="0" smtClean="0"/>
              <a:t>Also the name Bob just sounds so important</a:t>
            </a:r>
          </a:p>
          <a:p>
            <a:r>
              <a:rPr lang="en-US" dirty="0" smtClean="0"/>
              <a:t>*Disclaimer, just because the cat names itself that doesn't</a:t>
            </a:r>
            <a:r>
              <a:rPr lang="fr-FR" dirty="0" smtClean="0"/>
              <a:t>’</a:t>
            </a:r>
            <a:r>
              <a:rPr lang="en-US" dirty="0" smtClean="0"/>
              <a:t>t mean its not going to attack your face like any other cat out there.</a:t>
            </a:r>
          </a:p>
          <a:p>
            <a:r>
              <a:rPr lang="en-US" dirty="0" smtClean="0"/>
              <a:t>But still IT NAMES ITSELF!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242484"/>
            <a:ext cx="4084701" cy="450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4826000"/>
            <a:ext cx="3556000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398</TotalTime>
  <Words>358</Words>
  <Application>Microsoft Macintosh PowerPoint</Application>
  <PresentationFormat>On-screen Show (4:3)</PresentationFormat>
  <Paragraphs>57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Why you should buy my mix tape and follow me on social media</vt:lpstr>
      <vt:lpstr>A little bit of Info</vt:lpstr>
      <vt:lpstr>PICS SO YOU KNOW WHAT IM TALKING ABOUT</vt:lpstr>
      <vt:lpstr>Location</vt:lpstr>
      <vt:lpstr>Temperature and precipitation</vt:lpstr>
      <vt:lpstr>Soil Quality + Vegetation</vt:lpstr>
      <vt:lpstr>Why waste a trip to the pet store</vt:lpstr>
      <vt:lpstr>PowerPoint Presentation</vt:lpstr>
      <vt:lpstr>Hana's PET STORE PART 2</vt:lpstr>
      <vt:lpstr>Climate change</vt:lpstr>
      <vt:lpstr>PowerPoint Presentation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you should buy my mix tape and follow me on social media</dc:title>
  <dc:creator>Hamna Ghaffar</dc:creator>
  <cp:lastModifiedBy>Kayla McDaniel</cp:lastModifiedBy>
  <cp:revision>8</cp:revision>
  <dcterms:created xsi:type="dcterms:W3CDTF">2015-10-09T03:47:25Z</dcterms:created>
  <dcterms:modified xsi:type="dcterms:W3CDTF">2015-10-09T17:00:33Z</dcterms:modified>
</cp:coreProperties>
</file>