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6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5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7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8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6C5C-6020-4382-BC21-E0386B30B996}" type="datetimeFigureOut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E646-9B18-40BC-BB9C-02CC18317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tips.usatoday.com/cities-tundra-100001.html" TargetMode="External"/><Relationship Id="rId4" Type="http://schemas.openxmlformats.org/officeDocument/2006/relationships/hyperlink" Target="http://environment.nationalgeographic.com/environment/habitats/tundra-profile/" TargetMode="External"/><Relationship Id="rId5" Type="http://schemas.openxmlformats.org/officeDocument/2006/relationships/hyperlink" Target="http://www.blueplanetbiomes.org/tundra.htm" TargetMode="External"/><Relationship Id="rId6" Type="http://schemas.openxmlformats.org/officeDocument/2006/relationships/hyperlink" Target="http://www.blueplanetbiomes.org/tundra_climate.htm" TargetMode="External"/><Relationship Id="rId7" Type="http://schemas.openxmlformats.org/officeDocument/2006/relationships/hyperlink" Target="http://tundralpine.weebly.com/soil.html" TargetMode="External"/><Relationship Id="rId8" Type="http://schemas.openxmlformats.org/officeDocument/2006/relationships/hyperlink" Target="http://www.aitc.sk.ca/saskschools/arctic/Aplants2.html" TargetMode="External"/><Relationship Id="rId9" Type="http://schemas.openxmlformats.org/officeDocument/2006/relationships/hyperlink" Target="http://environment.nationalgeographic.com/environment/habitats/tundra-threats/" TargetMode="External"/><Relationship Id="rId10" Type="http://schemas.openxmlformats.org/officeDocument/2006/relationships/hyperlink" Target="http://www.softschools.com/facts/biomes/tundra_biome_facts/171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.miami.edu/dana/pix/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0000" dirty="0" smtClean="0">
                <a:latin typeface="Bernard MT Condensed" panose="02050806060905020404" pitchFamily="18" charset="0"/>
              </a:rPr>
              <a:t>TUNDRA</a:t>
            </a:r>
            <a:endParaRPr lang="en-US" sz="10000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453516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Bernard MT Condensed" panose="02050806060905020404" pitchFamily="18" charset="0"/>
              </a:rPr>
              <a:t>Come and Experience the Beauty   </a:t>
            </a:r>
          </a:p>
          <a:p>
            <a:r>
              <a:rPr lang="en-US" sz="4800" dirty="0" smtClean="0">
                <a:latin typeface="Bernard MT Condensed" panose="02050806060905020404" pitchFamily="18" charset="0"/>
              </a:rPr>
              <a:t>                      </a:t>
            </a:r>
          </a:p>
          <a:p>
            <a:endParaRPr lang="en-US" sz="4000" dirty="0">
              <a:latin typeface="Bernard MT Condensed" panose="02050806060905020404" pitchFamily="18" charset="0"/>
            </a:endParaRPr>
          </a:p>
          <a:p>
            <a:r>
              <a:rPr lang="en-US" sz="4000" b="1" dirty="0" smtClean="0">
                <a:latin typeface="Bernard MT Condensed" panose="02050806060905020404" pitchFamily="18" charset="0"/>
                <a:ea typeface="Batang" panose="02030600000101010101" pitchFamily="18" charset="-127"/>
              </a:rPr>
              <a:t>Presented by: Mahnoor Zaheer    </a:t>
            </a:r>
            <a:endParaRPr lang="en-US" sz="4000" b="1" dirty="0">
              <a:latin typeface="Bernard MT Condensed" panose="02050806060905020404" pitchFamily="18" charset="0"/>
              <a:ea typeface="Batang" panose="02030600000101010101" pitchFamily="18" charset="-127"/>
            </a:endParaRPr>
          </a:p>
        </p:txBody>
      </p:sp>
      <p:sp>
        <p:nvSpPr>
          <p:cNvPr id="4" name="AutoShape 4" descr="Alaska Tundra Biom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ecx.images-amazon.com/images/I/21fRiU7cWq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439"/>
            <a:ext cx="12192001" cy="68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Bernard MT Condensed" panose="02050806060905020404" pitchFamily="18" charset="0"/>
              </a:rPr>
              <a:t> </a:t>
            </a:r>
            <a:r>
              <a:rPr lang="en-US" sz="6000" dirty="0" smtClean="0">
                <a:latin typeface="Bernard MT Condensed" panose="02050806060905020404" pitchFamily="18" charset="0"/>
              </a:rPr>
              <a:t> </a:t>
            </a:r>
            <a:r>
              <a:rPr lang="en-US" sz="6000" u="sng" dirty="0" smtClean="0">
                <a:latin typeface="Bernard MT Condensed" panose="02050806060905020404" pitchFamily="18" charset="0"/>
              </a:rPr>
              <a:t>INTERESTING FACTS</a:t>
            </a:r>
            <a:endParaRPr lang="en-US" sz="6000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2" y="1825624"/>
            <a:ext cx="6993228" cy="5032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2600" dirty="0" smtClean="0">
                <a:latin typeface="Bernard MT Condensed" panose="02050806060905020404" pitchFamily="18" charset="0"/>
              </a:rPr>
              <a:t>Tundra is the youngest biome, it formed               10, 000 years ago!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latin typeface="Bernard MT Condensed" panose="02050806060905020404" pitchFamily="18" charset="0"/>
              </a:rPr>
              <a:t> </a:t>
            </a:r>
            <a:r>
              <a:rPr lang="en-US" sz="2600" dirty="0" smtClean="0">
                <a:latin typeface="Bernard MT Condensed" panose="02050806060905020404" pitchFamily="18" charset="0"/>
              </a:rPr>
              <a:t>The word tundra comes from a Finnish word </a:t>
            </a:r>
            <a:r>
              <a:rPr lang="en-US" sz="2600" dirty="0">
                <a:latin typeface="Bernard MT Condensed" panose="02050806060905020404" pitchFamily="18" charset="0"/>
              </a:rPr>
              <a:t> </a:t>
            </a:r>
            <a:r>
              <a:rPr lang="en-US" sz="2600" dirty="0" smtClean="0">
                <a:latin typeface="Bernard MT Condensed" panose="02050806060905020404" pitchFamily="18" charset="0"/>
              </a:rPr>
              <a:t>              tunturia meaning treeless land.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Bernard MT Condensed" panose="02050806060905020404" pitchFamily="18" charset="0"/>
              </a:rPr>
              <a:t> There are days when the sun shines for 24 hours.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latin typeface="Bernard MT Condensed" panose="02050806060905020404" pitchFamily="18" charset="0"/>
              </a:rPr>
              <a:t> </a:t>
            </a:r>
            <a:r>
              <a:rPr lang="en-US" sz="2600" dirty="0" smtClean="0">
                <a:latin typeface="Bernard MT Condensed" panose="02050806060905020404" pitchFamily="18" charset="0"/>
              </a:rPr>
              <a:t>The tundra biome covers about 20% of the Earths surface.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Bernard MT Condensed" panose="02050806060905020404" pitchFamily="18" charset="0"/>
              </a:rPr>
              <a:t> Plants in the tundra biome often grown in clusters                           to help protect themselves from the harsh winter  winds.</a:t>
            </a:r>
            <a:endParaRPr lang="en-US" sz="2600" dirty="0">
              <a:latin typeface="Bernard MT Condensed" panose="02050806060905020404" pitchFamily="18" charset="0"/>
            </a:endParaRPr>
          </a:p>
        </p:txBody>
      </p:sp>
      <p:pic>
        <p:nvPicPr>
          <p:cNvPr id="10242" name="Picture 2" descr="http://img.memecdn.com/ice-isnt-the-only-thing-melting_o_3092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733" y="957236"/>
            <a:ext cx="4873267" cy="59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44835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olidbackgrounds.com/images/1920x1080/1920x1080-light-sky-blue-solid-color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latin typeface="Bernard MT Condensed" panose="02050806060905020404" pitchFamily="18" charset="0"/>
              </a:rPr>
              <a:t>CITATIONS</a:t>
            </a:r>
            <a:endParaRPr lang="en-US" sz="5400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06326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  <a:hlinkClick r:id="rId3"/>
              </a:rPr>
              <a:t>http://traveltips.usatoday.com/cities-tundra-100001.html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r>
              <a:rPr lang="en-US" dirty="0" smtClean="0">
                <a:latin typeface="Bernard MT Condensed" panose="02050806060905020404" pitchFamily="18" charset="0"/>
                <a:hlinkClick r:id="rId4"/>
              </a:rPr>
              <a:t>http://environment.nationalgeographic.com/environment/habitats/tundra-profile/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r>
              <a:rPr lang="en-US" dirty="0" smtClean="0">
                <a:latin typeface="Bernard MT Condensed" panose="02050806060905020404" pitchFamily="18" charset="0"/>
                <a:hlinkClick r:id="rId5"/>
              </a:rPr>
              <a:t>http://www.blueplanetbiomes.org/tundra.htm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r>
              <a:rPr lang="en-US" dirty="0" smtClean="0">
                <a:latin typeface="Bernard MT Condensed" panose="02050806060905020404" pitchFamily="18" charset="0"/>
                <a:hlinkClick r:id="rId6"/>
              </a:rPr>
              <a:t>http://www.blueplanetbiomes.org/tundra_climate.htm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r>
              <a:rPr lang="en-US" dirty="0" smtClean="0">
                <a:latin typeface="Bernard MT Condensed" panose="02050806060905020404" pitchFamily="18" charset="0"/>
                <a:hlinkClick r:id="rId7"/>
              </a:rPr>
              <a:t>http://tundralpine.weebly.com/soil.html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r>
              <a:rPr lang="en-US" dirty="0" smtClean="0">
                <a:latin typeface="Bernard MT Condensed" panose="02050806060905020404" pitchFamily="18" charset="0"/>
                <a:hlinkClick r:id="rId8"/>
              </a:rPr>
              <a:t>http://www.aitc.sk.ca/saskschools/arctic/Aplants2.html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r>
              <a:rPr lang="en-US" dirty="0" smtClean="0">
                <a:latin typeface="Bernard MT Condensed" panose="02050806060905020404" pitchFamily="18" charset="0"/>
                <a:hlinkClick r:id="rId9"/>
              </a:rPr>
              <a:t>http://environment.nationalgeographic.com/environment/habitats/tundra-threats/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r>
              <a:rPr lang="en-US" dirty="0" smtClean="0">
                <a:latin typeface="Bernard MT Condensed" panose="02050806060905020404" pitchFamily="18" charset="0"/>
                <a:hlinkClick r:id="rId10"/>
              </a:rPr>
              <a:t>http://www.softschools.com/facts/biomes/tundra_biome_facts/171/</a:t>
            </a:r>
            <a:endParaRPr lang="en-US" dirty="0" smtClean="0">
              <a:latin typeface="Bernard MT Condensed" panose="020508060609050204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desktopwallpapers8.com/images/27161-alaska-tundra-bi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2192000" cy="68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latin typeface="Bernard MT Condensed" panose="02050806060905020404" pitchFamily="18" charset="0"/>
              </a:rPr>
              <a:t>WHERE WOULD YOU FIND THIS BIOME?</a:t>
            </a:r>
            <a:endParaRPr lang="en-US" sz="4800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907" y="1825625"/>
            <a:ext cx="2518892" cy="4351338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Parts of Alaska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Greenland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Iceland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Norway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Russia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Canada</a:t>
            </a:r>
          </a:p>
          <a:p>
            <a:pPr marL="0" indent="0">
              <a:buNone/>
            </a:pPr>
            <a:endParaRPr lang="en-US" dirty="0" smtClean="0">
              <a:latin typeface="Bernard MT Condensed" panose="02050806060905020404" pitchFamily="18" charset="0"/>
            </a:endParaRPr>
          </a:p>
          <a:p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4" name="AutoShape 2" descr="Alaska Tundra Bi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laska Tundra Biom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Alaska Tundra Biom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www.marietta.edu/~biol/biomes/images/tundra/tun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4" y="1690688"/>
            <a:ext cx="6927760" cy="45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ewlwallpapers.com/bulkupload/73/Animals/Caribou%20on%20Autumn%20Tundra%20Denali%20National%20Park%20Ala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latin typeface="Bernard MT Condensed" panose="02050806060905020404" pitchFamily="18" charset="0"/>
              </a:rPr>
              <a:t>CLIMATE</a:t>
            </a:r>
            <a:endParaRPr lang="en-US" sz="6600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61542" cy="4912801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The Tundra is the worlds coldest and driest biome. 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The main seasons in the Tundra are winter and summer, spring and fall have short periods that fall between winter and summer.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During the Winter…</a:t>
            </a:r>
            <a:endParaRPr lang="en-US" dirty="0">
              <a:latin typeface="Bernard MT Condensed" panose="020508060609050204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ernard MT Condensed" panose="02050806060905020404" pitchFamily="18" charset="0"/>
              </a:rPr>
              <a:t>The average annual temperature is -18 degrees Fahrenheit.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ernard MT Condensed" panose="02050806060905020404" pitchFamily="18" charset="0"/>
              </a:rPr>
              <a:t>There are times when the sun barely rises during winter and during this time the temperature at night can drop to -94 degrees Fahrenheit. 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During the Summer…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ernard MT Condensed" panose="02050806060905020404" pitchFamily="18" charset="0"/>
              </a:rPr>
              <a:t>The sun almost shines 24 hours a day!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Bernard MT Condensed" panose="02050806060905020404" pitchFamily="18" charset="0"/>
              </a:rPr>
              <a:t>Average summer temperatures range from 37 to 60 degrees Fahrenheit.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548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cdn.c.photoshelter.com/img-get/I0000A_BBkd6xzuo/s/800/700/200280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laminex.com.au/uploads/products/polar_white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4"/>
            <a:ext cx="10515600" cy="28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latin typeface="Bernard MT Condensed" panose="02050806060905020404" pitchFamily="18" charset="0"/>
              </a:rPr>
              <a:t>PERCIPITATION</a:t>
            </a:r>
            <a:endParaRPr lang="en-US" sz="5400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Only about 6 to 10 inches of snow fall every year.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If areas of the tundra are closer to the ocean or other large bodies of water there can be up 20 inches of snow per year.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Below the soil is a frozen layer called the permafrost.</a:t>
            </a:r>
          </a:p>
          <a:p>
            <a:r>
              <a:rPr lang="en-US" dirty="0">
                <a:latin typeface="Bernard MT Condensed" panose="02050806060905020404" pitchFamily="18" charset="0"/>
              </a:rPr>
              <a:t>D</a:t>
            </a:r>
            <a:r>
              <a:rPr lang="en-US" dirty="0" smtClean="0">
                <a:latin typeface="Bernard MT Condensed" panose="02050806060905020404" pitchFamily="18" charset="0"/>
              </a:rPr>
              <a:t>uring the summer the permafrost softens to let the plants come up and reproduce. Causing the melting water to form lakes and marshes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AutoShape 6" descr="data:image/png;base64,iVBORw0KGgoAAAANSUhEUgAAAXoAAACFCAMAAABizcPaAAAAA1BMVEX///+nxBvIAAAASElEQVR4nO3BMQEAAADCoPVPbQo/oAAAAAAAAAAAAAAAAAAAAAAAAAAAAAAAAAAAAAAAAAAAAAAAAAAAAAAAAAAAAAAAAICzAcTnAAEjYso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encrypted-tbn2.gstatic.com/images?q=tbn:ANd9GcSj2o6je9fGYXMSn1f58YQT1tDawyngwVltGiT9MpNL0VuJl2b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ttp://www.laminex.com.au/uploads/products/polar_white8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fu.ca/geog/geog351fall07/Group06/Images_T/tundra_alp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nard MT Condensed" panose="02050806060905020404" pitchFamily="18" charset="0"/>
              </a:rPr>
              <a:t>                        </a:t>
            </a:r>
            <a:r>
              <a:rPr lang="en-US" sz="5400" u="sng" dirty="0" smtClean="0">
                <a:latin typeface="Bernard MT Condensed" panose="02050806060905020404" pitchFamily="18" charset="0"/>
              </a:rPr>
              <a:t>Soil Quality</a:t>
            </a:r>
            <a:endParaRPr lang="en-US" sz="5400" u="sng" dirty="0">
              <a:latin typeface="Bernard MT Condensed" panose="02050806060905020404" pitchFamily="18" charset="0"/>
            </a:endParaRPr>
          </a:p>
        </p:txBody>
      </p:sp>
      <p:pic>
        <p:nvPicPr>
          <p:cNvPr id="5124" name="Picture 4" descr="http://www.laminex.com.au/uploads/products/polar_white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10303412" cy="35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Tundra has a poor quality of soil.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The poor quality of soil causes the soil to be very low in nutrients and minerals hindering a variety of vegetation.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The soil becomes frozen due to the cold temperatures of tundra causing the plants to not grow there roots deeply into the ground. 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For plants to grow in the tundra, they have developed thick roots over thousands of years to survive with the poor quality of soil.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ecsforum3.files.wordpress.com/2013/02/russian-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latin typeface="Bernard MT Condensed" panose="02050806060905020404" pitchFamily="18" charset="0"/>
              </a:rPr>
              <a:t>VEGETATION</a:t>
            </a:r>
            <a:endParaRPr lang="en-US" sz="5400" u="sng" dirty="0">
              <a:latin typeface="Bernard MT Condensed" panose="020508060609050204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5957" y="1978025"/>
            <a:ext cx="5247250" cy="1706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Bernard MT Condensed" panose="02050806060905020404" pitchFamily="18" charset="0"/>
              </a:rPr>
              <a:t>The frozen soil causes not many trees to exist as there is not enough nutrition available for trees to take up.</a:t>
            </a:r>
          </a:p>
          <a:p>
            <a:r>
              <a:rPr lang="en-US" sz="2400" dirty="0" smtClean="0">
                <a:latin typeface="Bernard MT Condensed" panose="02050806060905020404" pitchFamily="18" charset="0"/>
              </a:rPr>
              <a:t>The average </a:t>
            </a:r>
            <a:r>
              <a:rPr lang="en-US" sz="2400" dirty="0" err="1" smtClean="0">
                <a:latin typeface="Bernard MT Condensed" panose="02050806060905020404" pitchFamily="18" charset="0"/>
              </a:rPr>
              <a:t>hieght</a:t>
            </a:r>
            <a:r>
              <a:rPr lang="en-US" sz="2400" dirty="0" smtClean="0">
                <a:latin typeface="Bernard MT Condensed" panose="02050806060905020404" pitchFamily="18" charset="0"/>
              </a:rPr>
              <a:t> of the plants is 3 inches, and the growth period is very short for plants: 45 to 90 days.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74080" y="1675327"/>
            <a:ext cx="6217920" cy="518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Bernard MT Condensed" panose="02050806060905020404" pitchFamily="18" charset="0"/>
              </a:rPr>
              <a:t>Examples of vegetation: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Bernard MT Condensed" panose="02050806060905020404" pitchFamily="18" charset="0"/>
              </a:rPr>
              <a:t> </a:t>
            </a:r>
            <a:r>
              <a:rPr lang="en-US" dirty="0" smtClean="0">
                <a:latin typeface="Bernard MT Condensed" panose="02050806060905020404" pitchFamily="18" charset="0"/>
              </a:rPr>
              <a:t>Cotton Grass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10" name="Picture 6" descr="Cottongrass,courtesy of USF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504" y="2140884"/>
            <a:ext cx="2570364" cy="26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ottongrass on the Arctic Wildlife National Refuge, USF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17" y="4082603"/>
            <a:ext cx="3872523" cy="25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79254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ecsforum3.files.wordpress.com/2013/02/russian-tund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1" y="1"/>
            <a:ext cx="12210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000" y="36615"/>
            <a:ext cx="4099560" cy="1097279"/>
          </a:xfrm>
        </p:spPr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 Artic Willow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2" descr="photo courtesy of Richard Eva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5" y="2226987"/>
            <a:ext cx="4139824" cy="31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rctic will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22" y="1133894"/>
            <a:ext cx="3792573" cy="27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1698" y="998170"/>
            <a:ext cx="4720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nard MT Condensed" panose="02050806060905020404" pitchFamily="18" charset="0"/>
              </a:rPr>
              <a:t> Purple Saxifrage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pic>
        <p:nvPicPr>
          <p:cNvPr id="7170" name="Picture 2" descr="photo courtesy of W.Scott Elli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460" y="4088161"/>
            <a:ext cx="3643532" cy="26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6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www.polartrec.com/files/members/catherine-campbell/images/jul5picture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u="sng" dirty="0" smtClean="0">
                <a:latin typeface="Bernard MT Condensed" panose="02050806060905020404" pitchFamily="18" charset="0"/>
              </a:rPr>
              <a:t>ANIMALS</a:t>
            </a:r>
            <a:endParaRPr lang="en-US" sz="5400" u="sng" dirty="0">
              <a:latin typeface="Bernard MT Condensed" panose="02050806060905020404" pitchFamily="18" charset="0"/>
            </a:endParaRPr>
          </a:p>
        </p:txBody>
      </p:sp>
      <p:pic>
        <p:nvPicPr>
          <p:cNvPr id="8196" name="Picture 4" descr="http://www.backcountrygallery.com/wp-content/uploads/2012/12/Arctic-Tough-Gu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2" y="2019504"/>
            <a:ext cx="3901440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.livescience.com/images/i/000/005/250/original/071218-reindeer-02.jpg?1296084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13" y="3790349"/>
            <a:ext cx="4605017" cy="30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cosmosmith.com/images/hudson_bay_wolf_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21" y="1027906"/>
            <a:ext cx="39433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220227"/>
            <a:ext cx="4065115" cy="835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nard MT Condensed" panose="02050806060905020404" pitchFamily="18" charset="0"/>
              </a:rPr>
              <a:t>Polar Bear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54570" y="2926648"/>
            <a:ext cx="4144422" cy="99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nard MT Condensed" panose="02050806060905020404" pitchFamily="18" charset="0"/>
              </a:rPr>
              <a:t>          Reindeers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508433" y="0"/>
            <a:ext cx="4720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Bernard MT Condensed" panose="02050806060905020404" pitchFamily="18" charset="0"/>
              </a:rPr>
              <a:t>Tundra Wolf</a:t>
            </a:r>
            <a:endParaRPr lang="en-US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ctic researchers with the midnight su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9" y="365125"/>
            <a:ext cx="11603864" cy="1325563"/>
          </a:xfrm>
        </p:spPr>
        <p:txBody>
          <a:bodyPr/>
          <a:lstStyle/>
          <a:p>
            <a:r>
              <a:rPr lang="en-US" u="sng" dirty="0" smtClean="0">
                <a:latin typeface="Bernard MT Condensed" panose="02050806060905020404" pitchFamily="18" charset="0"/>
              </a:rPr>
              <a:t>HOW TUNDRA IS BEING AFFECTED BY CLIMATE CHANGE?</a:t>
            </a:r>
            <a:endParaRPr lang="en-US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9" y="1857968"/>
            <a:ext cx="6940640" cy="48327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Bernard MT Condensed" panose="02050806060905020404" pitchFamily="18" charset="0"/>
              </a:rPr>
              <a:t>As the temperature is increasing, more snow is melting, leading to areas in the tundra biome which originally only contained small shrubs to now have trees generating.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As permafrost melts carbon is being released, the carbon has been trapped in these frozen sheets of ice for thousands of years. </a:t>
            </a:r>
            <a:r>
              <a:rPr lang="en-US" dirty="0">
                <a:latin typeface="Bernard MT Condensed" panose="02050806060905020404" pitchFamily="18" charset="0"/>
              </a:rPr>
              <a:t>T</a:t>
            </a:r>
            <a:r>
              <a:rPr lang="en-US" dirty="0" smtClean="0">
                <a:latin typeface="Bernard MT Condensed" panose="02050806060905020404" pitchFamily="18" charset="0"/>
              </a:rPr>
              <a:t>he increase in temperature is causing them to melt and become a carbon contributor. </a:t>
            </a:r>
          </a:p>
          <a:p>
            <a:r>
              <a:rPr lang="en-US" dirty="0" smtClean="0">
                <a:latin typeface="Bernard MT Condensed" panose="02050806060905020404" pitchFamily="18" charset="0"/>
              </a:rPr>
              <a:t>Smog clouds caused by air pollution are contaminating lichen which is a significant food source for many animals in the tundra.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0" name="Picture 4" descr="http://previews.123rf.com/images/pzaxe/pzaxe1003/pzaxe100300118/6626116-The-surface-of-the-ground-covered-by-multicolored-mosses-and-lichens-northern-tundra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23" y="1381114"/>
            <a:ext cx="3920022" cy="261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futuretimeline.net/blog/images/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56" y="4128783"/>
            <a:ext cx="3885889" cy="25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318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620</Words>
  <Application>Microsoft Macintosh PowerPoint</Application>
  <PresentationFormat>Custom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TUNDRA</vt:lpstr>
      <vt:lpstr>WHERE WOULD YOU FIND THIS BIOME?</vt:lpstr>
      <vt:lpstr>CLIMATE</vt:lpstr>
      <vt:lpstr>PERCIPITATION</vt:lpstr>
      <vt:lpstr>                        Soil Quality</vt:lpstr>
      <vt:lpstr>VEGETATION</vt:lpstr>
      <vt:lpstr> Artic Willow</vt:lpstr>
      <vt:lpstr>ANIMALS</vt:lpstr>
      <vt:lpstr>HOW TUNDRA IS BEING AFFECTED BY CLIMATE CHANGE?</vt:lpstr>
      <vt:lpstr>  INTERESTING FACTS</vt:lpstr>
      <vt:lpstr>CITATIONS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TUNDRA</dc:title>
  <dc:creator>Mahnoor</dc:creator>
  <cp:lastModifiedBy>Kayla McDaniel</cp:lastModifiedBy>
  <cp:revision>24</cp:revision>
  <dcterms:created xsi:type="dcterms:W3CDTF">2015-10-07T23:28:20Z</dcterms:created>
  <dcterms:modified xsi:type="dcterms:W3CDTF">2015-10-08T14:41:09Z</dcterms:modified>
</cp:coreProperties>
</file>