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53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99783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com/news/2009/090305/full/news.2009.136.html" TargetMode="External"/><Relationship Id="rId4" Type="http://schemas.openxmlformats.org/officeDocument/2006/relationships/hyperlink" Target="http://e360.yale.edu/feature/the_worlds_tropical_forests_are_already_feeling_the_heat/2397/" TargetMode="External"/><Relationship Id="rId5" Type="http://schemas.openxmlformats.org/officeDocument/2006/relationships/hyperlink" Target="http://www.blueplanetbiomes.org/rainforest.htm" TargetMode="External"/><Relationship Id="rId6" Type="http://schemas.openxmlformats.org/officeDocument/2006/relationships/hyperlink" Target="http://www.bbc.co.uk/schools/gcsebitesize/geography/ecosystems/tropical_rainforests_rev3.s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Tropical Rainforest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Bukurie and Desire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is climate change affecting this biome?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083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Due to climate change trees actually become a source of carbon.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due to droughts Trees are are excreting carbon rather absorbing it.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Scientists observed that clouds are forming higher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which is causing the droughts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Increased temperatures it could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influence the spread of disease in the creatures.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more fires and *desiccation*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clouds are forming higher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Evapotranspiration will decline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takes in CO2 from the atmosphere for photosynthesis.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180 molecules of water/CO2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Which is a big factor in creating the clouds (water vapor) </a:t>
            </a:r>
            <a:r>
              <a:rPr lang="en" sz="1200" b="1"/>
              <a:t>*desiccation: the state of extreme dryness*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Interesting Facts About TRopical rainforests :)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One of the oldest Biomes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About ½ of the plants and animals found lives in this biome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Responsible for majority of oxygen production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droppings of birds grow into plants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insects make up majority of the living creatures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Citations: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http://www.nature.com/news/2009/090305/full/news.2009.136.html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http://e360.yale.edu/feature/the_worlds_tropical_forests_are_already_feeling_the_heat/2397/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http://www.blueplanetbiomes.org/rainforest.htm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http://www.bbc.co.uk/schools/gcsebitesize/geography/ecosystems/tropical_rainforests_rev3.shtml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Amount of precipitation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67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Precipitation occurs frequently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Annual precipitation is greater than 150 cm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Although, there are seasonal patterns in precipitation that depend on when the ITCZ passes overhead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50% of precipitation comes from its own evaporation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FUN FACT!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Most of the rain that falls on the rainforest, never reaches the ground because the leaves act as a shield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Temperature! (fuego or no?)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51750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There are warm temperatures and abundant rainfall therefore productivity is high leading decomposition to occur rapidly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Average temperature is 77 degrees Fahrenheit, the temperature is about the same all year long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Never drops below 64 degrees Fahrenheit… so you’ll always be toasty and warm, THANKS SUN!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This is because it’s located near the equator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If the rainforest was cooler all the plants would die out...OH NO!!!!!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Soil quality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Lush vegetation takes up all the nutrients, leaving few to accumulate into the soil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high rate of decomposition causes the soil to lose its fertility which means farmers have to keep moving for newly deforested areas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24,000 ha is cleared each year for agriculture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Rain has also washed most of the nutrients out of the soil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Therefore, soil here lacks nutrients :(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Vegetations you would find here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⅔ of the world’s plant species are found here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These are the levels of vegetation;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i="1"/>
              <a:t>Shrub layer</a:t>
            </a:r>
            <a:r>
              <a:rPr lang="en"/>
              <a:t>- with very little vegetation between the trees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i="1"/>
              <a:t>Under canopy</a:t>
            </a:r>
            <a:r>
              <a:rPr lang="en"/>
              <a:t>- limited sunlight here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i="1"/>
              <a:t>Canopy- </a:t>
            </a:r>
            <a:r>
              <a:rPr lang="en"/>
              <a:t>the upper part of trees, birds and insects live here</a:t>
            </a:r>
          </a:p>
          <a:p>
            <a:pPr marL="457200" lvl="0" indent="-228600">
              <a:spcBef>
                <a:spcPts val="0"/>
              </a:spcBef>
            </a:pPr>
            <a:r>
              <a:rPr lang="en" i="1"/>
              <a:t>Emergents</a:t>
            </a:r>
            <a:r>
              <a:rPr lang="en"/>
              <a:t>- top of the tallest trees, get a lot of sunlight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Howler Monkey 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066099" cy="371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Considered to be the loudest monkey in the new world.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Can be heard 3 miles away.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Lives high in the trees. (canopy)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about 20 years lifespan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Diet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mostly leaves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fruits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maggots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/>
              <a:t>(PS: in decline due to habitat loss)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7800" y="1093850"/>
            <a:ext cx="3273475" cy="359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Anaconda aka water boa 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747900" cy="2001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Biggest snake in the world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Lives in swampy areas, hidden in shallow water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20-40 babies at once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Diet: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Meat </a:t>
            </a:r>
          </a:p>
          <a:p>
            <a:pPr marL="45720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5650" y="436625"/>
            <a:ext cx="3943124" cy="431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Gorillas/Great apes ;)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793200" cy="383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Lowland gorillas live in Tropical Rainforests in East &amp; West.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Mountain gorillas live in Dominican Republic of the Congo, Rwanda and Uganda.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up to 30 in a group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1 male, many females, and their offsprings.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5625" y="368975"/>
            <a:ext cx="3370224" cy="423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Where is this biome located?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51350"/>
            <a:ext cx="8520599" cy="389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61300"/>
            <a:ext cx="8520599" cy="398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Macintosh PowerPoint</Application>
  <PresentationFormat>On-screen Show (16:9)</PresentationFormat>
  <Paragraphs>75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Amatic SC</vt:lpstr>
      <vt:lpstr>Source Code Pro</vt:lpstr>
      <vt:lpstr>beach-day</vt:lpstr>
      <vt:lpstr>Tropical Rainforest</vt:lpstr>
      <vt:lpstr>The Amount of precipitation</vt:lpstr>
      <vt:lpstr>Temperature! (fuego or no?)</vt:lpstr>
      <vt:lpstr>Soil quality</vt:lpstr>
      <vt:lpstr>Vegetations you would find here</vt:lpstr>
      <vt:lpstr>Howler Monkey </vt:lpstr>
      <vt:lpstr>Anaconda aka water boa </vt:lpstr>
      <vt:lpstr>Gorillas/Great apes ;) </vt:lpstr>
      <vt:lpstr>Where is this biome located? </vt:lpstr>
      <vt:lpstr>How is climate change affecting this biome?</vt:lpstr>
      <vt:lpstr>Interesting Facts About TRopical rainforests :)  </vt:lpstr>
      <vt:lpstr>Citations: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Tropical Rainforest</dc:title>
  <cp:lastModifiedBy>Kayla McDaniel</cp:lastModifiedBy>
  <cp:revision>1</cp:revision>
  <dcterms:modified xsi:type="dcterms:W3CDTF">2015-10-08T14:49:57Z</dcterms:modified>
</cp:coreProperties>
</file>