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356F-6C26-0F4D-9B8D-56D9959DB4D1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C21D-E435-1C4C-A4EC-9BC4054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358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how risk management can be improved for nail salon workers.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146" y="137728"/>
            <a:ext cx="6889558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    4/19/16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Reading</a:t>
            </a:r>
          </a:p>
          <a:p>
            <a:r>
              <a:rPr lang="en-US" dirty="0" smtClean="0"/>
              <a:t>Socratic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7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69" y="1590837"/>
            <a:ext cx="6198181" cy="47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Nails, Poisoned Workers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0" y="1714513"/>
            <a:ext cx="3263234" cy="217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11" y="1714513"/>
            <a:ext cx="3422689" cy="2281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522" y="4160451"/>
            <a:ext cx="4046324" cy="26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Socratic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 or highlight two pieces of evidence that you would like to use in the Socratic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53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SWBAT evaluate how risk management can be improved for nail salon workers.   </vt:lpstr>
      <vt:lpstr>Agenda:</vt:lpstr>
      <vt:lpstr>Risk Management</vt:lpstr>
      <vt:lpstr>Perfect Nails, Poisoned Workers</vt:lpstr>
      <vt:lpstr>Preparation for Socratic Seminar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10</cp:revision>
  <dcterms:created xsi:type="dcterms:W3CDTF">2015-05-17T18:38:28Z</dcterms:created>
  <dcterms:modified xsi:type="dcterms:W3CDTF">2016-04-19T12:23:30Z</dcterms:modified>
</cp:coreProperties>
</file>