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04" y="-1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85827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5" name="Shape 11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0" name="Shape 20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0" name="Shape 21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42" name="Shape 14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54" name="Shape 15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7" name="Shape 16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5" name="Shape 17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3" name="Shape 18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1" name="Shape 19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p:nvPr/>
        </p:nvSpPr>
        <p:spPr>
          <a:xfrm>
            <a:off x="2513011" y="1371600"/>
            <a:ext cx="7162799" cy="4114800"/>
          </a:xfrm>
          <a:prstGeom prst="rect">
            <a:avLst/>
          </a:prstGeom>
          <a:gradFill>
            <a:gsLst>
              <a:gs pos="0">
                <a:srgbClr val="E2E6E6"/>
              </a:gs>
              <a:gs pos="417">
                <a:srgbClr val="E2E6E6"/>
              </a:gs>
              <a:gs pos="100000">
                <a:schemeClr val="lt2"/>
              </a:gs>
            </a:gsLst>
            <a:lin ang="5400000" scaled="0"/>
          </a:gra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 name="Shape 18"/>
          <p:cNvSpPr txBox="1">
            <a:spLocks noGrp="1"/>
          </p:cNvSpPr>
          <p:nvPr>
            <p:ph type="ctrTitle"/>
          </p:nvPr>
        </p:nvSpPr>
        <p:spPr>
          <a:xfrm>
            <a:off x="2804159" y="1557866"/>
            <a:ext cx="6583680" cy="2560319"/>
          </a:xfrm>
          <a:prstGeom prst="rect">
            <a:avLst/>
          </a:prstGeom>
          <a:noFill/>
          <a:ln>
            <a:noFill/>
          </a:ln>
        </p:spPr>
        <p:txBody>
          <a:bodyPr lIns="91425" tIns="91425" rIns="91425" bIns="91425" anchor="b" anchorCtr="0"/>
          <a:lstStyle>
            <a:lvl1pPr marL="0" marR="0" indent="0" algn="ctr" rtl="0">
              <a:lnSpc>
                <a:spcPct val="80000"/>
              </a:lnSpc>
              <a:spcBef>
                <a:spcPts val="0"/>
              </a:spcBef>
              <a:buClr>
                <a:schemeClr val="dk1"/>
              </a:buClr>
              <a:buFont typeface="Merriweather"/>
              <a:buNone/>
              <a:defRPr sz="6600" b="0" i="0" u="none" strike="noStrike" cap="small" baseline="0">
                <a:solidFill>
                  <a:schemeClr val="dk1"/>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subTitle" idx="1"/>
          </p:nvPr>
        </p:nvSpPr>
        <p:spPr>
          <a:xfrm>
            <a:off x="2804159" y="4185919"/>
            <a:ext cx="6583680" cy="1097278"/>
          </a:xfrm>
          <a:prstGeom prst="rect">
            <a:avLst/>
          </a:prstGeom>
          <a:noFill/>
          <a:ln>
            <a:noFill/>
          </a:ln>
        </p:spPr>
        <p:txBody>
          <a:bodyPr lIns="91425" tIns="91425" rIns="91425" bIns="91425" anchor="t" anchorCtr="0"/>
          <a:lstStyle>
            <a:lvl1pPr marL="0" marR="0" indent="0" algn="ctr" rtl="0">
              <a:lnSpc>
                <a:spcPct val="90000"/>
              </a:lnSpc>
              <a:spcBef>
                <a:spcPts val="1200"/>
              </a:spcBef>
              <a:buClr>
                <a:schemeClr val="lt2"/>
              </a:buClr>
              <a:buFont typeface="Noto Symbol"/>
              <a:buNone/>
              <a:defRPr sz="2000" b="0" i="0" u="none" strike="noStrike" cap="none" baseline="0">
                <a:solidFill>
                  <a:schemeClr val="dk1"/>
                </a:solidFill>
                <a:latin typeface="Calibri"/>
                <a:ea typeface="Calibri"/>
                <a:cs typeface="Calibri"/>
                <a:sym typeface="Calibri"/>
              </a:defRPr>
            </a:lvl1pPr>
            <a:lvl2pPr marL="457200" marR="0" indent="0" algn="ctr" rtl="0">
              <a:lnSpc>
                <a:spcPct val="90000"/>
              </a:lnSpc>
              <a:spcBef>
                <a:spcPts val="1200"/>
              </a:spcBef>
              <a:buClr>
                <a:schemeClr val="lt2"/>
              </a:buClr>
              <a:buFont typeface="Noto Symbol"/>
              <a:buNone/>
              <a:defRPr sz="2000" b="0" i="0" u="none" strike="noStrike" cap="none" baseline="0">
                <a:solidFill>
                  <a:schemeClr val="dk1"/>
                </a:solidFill>
                <a:latin typeface="Calibri"/>
                <a:ea typeface="Calibri"/>
                <a:cs typeface="Calibri"/>
                <a:sym typeface="Calibri"/>
              </a:defRPr>
            </a:lvl2pPr>
            <a:lvl3pPr marL="914400" marR="0" indent="0" algn="ctr" rtl="0">
              <a:lnSpc>
                <a:spcPct val="90000"/>
              </a:lnSpc>
              <a:spcBef>
                <a:spcPts val="800"/>
              </a:spcBef>
              <a:buClr>
                <a:schemeClr val="lt2"/>
              </a:buClr>
              <a:buFont typeface="Noto Symbol"/>
              <a:buNone/>
              <a:defRPr sz="1800" b="0" i="0" u="none" strike="noStrike" cap="none" baseline="0">
                <a:solidFill>
                  <a:schemeClr val="dk1"/>
                </a:solidFill>
                <a:latin typeface="Calibri"/>
                <a:ea typeface="Calibri"/>
                <a:cs typeface="Calibri"/>
                <a:sym typeface="Calibri"/>
              </a:defRPr>
            </a:lvl3pPr>
            <a:lvl4pPr marL="13716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4pPr>
            <a:lvl5pPr marL="18288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5pPr>
            <a:lvl6pPr marL="22860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6pPr>
            <a:lvl7pPr marL="27432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7pPr>
            <a:lvl8pPr marL="32004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8pPr>
            <a:lvl9pPr marL="3657600" marR="0" indent="0" algn="ctr" rtl="0">
              <a:lnSpc>
                <a:spcPct val="90000"/>
              </a:lnSpc>
              <a:spcBef>
                <a:spcPts val="600"/>
              </a:spcBef>
              <a:buClr>
                <a:schemeClr val="lt2"/>
              </a:buClr>
              <a:buFont typeface="Noto Symbol"/>
              <a:buNone/>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p:nvPr/>
        </p:nvSpPr>
        <p:spPr>
          <a:xfrm>
            <a:off x="0" y="457200"/>
            <a:ext cx="12188826" cy="1270000"/>
          </a:xfrm>
          <a:prstGeom prst="rect">
            <a:avLst/>
          </a:prstGeom>
          <a:gradFill>
            <a:gsLst>
              <a:gs pos="0">
                <a:srgbClr val="EEF1F1"/>
              </a:gs>
              <a:gs pos="417">
                <a:srgbClr val="EEF1F1"/>
              </a:gs>
              <a:gs pos="100000">
                <a:schemeClr val="lt2"/>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1" name="Shape 71"/>
          <p:cNvSpPr/>
          <p:nvPr/>
        </p:nvSpPr>
        <p:spPr>
          <a:xfrm>
            <a:off x="0" y="1697735"/>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2" name="Shape 72"/>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3" name="Shape 73"/>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1"/>
          </p:nvPr>
        </p:nvSpPr>
        <p:spPr>
          <a:xfrm>
            <a:off x="1066800" y="2057399"/>
            <a:ext cx="4846320" cy="4343400"/>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6278880" y="2057399"/>
            <a:ext cx="4846320" cy="4343400"/>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111067" y="1143000"/>
            <a:ext cx="3471333" cy="2285999"/>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609599" y="982132"/>
            <a:ext cx="6995160" cy="507492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82" name="Shape 82"/>
          <p:cNvSpPr txBox="1">
            <a:spLocks noGrp="1"/>
          </p:cNvSpPr>
          <p:nvPr>
            <p:ph type="body" idx="2"/>
          </p:nvPr>
        </p:nvSpPr>
        <p:spPr>
          <a:xfrm>
            <a:off x="8111067" y="3513664"/>
            <a:ext cx="3471333" cy="2103120"/>
          </a:xfrm>
          <a:prstGeom prst="rect">
            <a:avLst/>
          </a:prstGeom>
          <a:noFill/>
          <a:ln>
            <a:noFill/>
          </a:ln>
        </p:spPr>
        <p:txBody>
          <a:bodyPr lIns="91425" tIns="91425" rIns="91425" bIns="91425" anchor="t" anchorCtr="0"/>
          <a:lstStyle>
            <a:lvl1pPr marL="0" indent="0" rtl="0">
              <a:spcBef>
                <a:spcPts val="120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83" name="Shape 83"/>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8111067" y="1143000"/>
            <a:ext cx="3471333" cy="2285999"/>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8111067" y="3513664"/>
            <a:ext cx="3471333" cy="2103120"/>
          </a:xfrm>
          <a:prstGeom prst="rect">
            <a:avLst/>
          </a:prstGeom>
          <a:noFill/>
          <a:ln>
            <a:noFill/>
          </a:ln>
        </p:spPr>
        <p:txBody>
          <a:bodyPr lIns="91425" tIns="91425" rIns="91425" bIns="91425" anchor="t" anchorCtr="0"/>
          <a:lstStyle>
            <a:lvl1pPr marL="0" indent="0" rtl="0">
              <a:spcBef>
                <a:spcPts val="120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89" name="Shape 89"/>
          <p:cNvSpPr/>
          <p:nvPr/>
        </p:nvSpPr>
        <p:spPr>
          <a:xfrm>
            <a:off x="694264" y="1051559"/>
            <a:ext cx="6858000" cy="4937760"/>
          </a:xfrm>
          <a:prstGeom prst="rect">
            <a:avLst/>
          </a:prstGeom>
          <a:solidFill>
            <a:schemeClr val="lt1"/>
          </a:soli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0" name="Shape 90"/>
          <p:cNvSpPr>
            <a:spLocks noGrp="1"/>
          </p:cNvSpPr>
          <p:nvPr>
            <p:ph type="pic" idx="2"/>
          </p:nvPr>
        </p:nvSpPr>
        <p:spPr>
          <a:xfrm>
            <a:off x="772050" y="1143000"/>
            <a:ext cx="6686023" cy="4754879"/>
          </a:xfrm>
          <a:prstGeom prst="rect">
            <a:avLst/>
          </a:prstGeom>
          <a:solidFill>
            <a:srgbClr val="DEE3E3"/>
          </a:solidFill>
          <a:ln>
            <a:noFill/>
          </a:ln>
        </p:spPr>
        <p:txBody>
          <a:bodyPr lIns="91425" tIns="91425" rIns="91425" bIns="91425" anchor="ctr" anchorCtr="0"/>
          <a:lstStyle>
            <a:lvl1pPr marL="0" marR="0" indent="0" algn="ctr"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4"/>
        <p:cNvGrpSpPr/>
        <p:nvPr/>
      </p:nvGrpSpPr>
      <p:grpSpPr>
        <a:xfrm>
          <a:off x="0" y="0"/>
          <a:ext cx="0" cy="0"/>
          <a:chOff x="0" y="0"/>
          <a:chExt cx="0" cy="0"/>
        </a:xfrm>
      </p:grpSpPr>
      <p:sp>
        <p:nvSpPr>
          <p:cNvPr id="95" name="Shape 95"/>
          <p:cNvSpPr/>
          <p:nvPr/>
        </p:nvSpPr>
        <p:spPr>
          <a:xfrm>
            <a:off x="0" y="457200"/>
            <a:ext cx="12188826" cy="1270000"/>
          </a:xfrm>
          <a:prstGeom prst="rect">
            <a:avLst/>
          </a:prstGeom>
          <a:gradFill>
            <a:gsLst>
              <a:gs pos="0">
                <a:srgbClr val="EEF1F1"/>
              </a:gs>
              <a:gs pos="417">
                <a:srgbClr val="EEF1F1"/>
              </a:gs>
              <a:gs pos="100000">
                <a:schemeClr val="lt2"/>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6" name="Shape 96"/>
          <p:cNvSpPr/>
          <p:nvPr/>
        </p:nvSpPr>
        <p:spPr>
          <a:xfrm>
            <a:off x="0" y="1697735"/>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7" name="Shape 97"/>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8" name="Shape 98"/>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rot="5400000">
            <a:off x="3924300" y="-800099"/>
            <a:ext cx="4343400" cy="10058399"/>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01" name="Shape 101"/>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rot="5400000">
            <a:off x="7433733" y="2709332"/>
            <a:ext cx="5554133" cy="1828800"/>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2221651" y="-308187"/>
            <a:ext cx="5554133" cy="7863839"/>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Autumn Section Header">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p:nvPr/>
        </p:nvSpPr>
        <p:spPr>
          <a:xfrm>
            <a:off x="5334000" y="762000"/>
            <a:ext cx="6400799" cy="3340100"/>
          </a:xfrm>
          <a:prstGeom prst="rect">
            <a:avLst/>
          </a:prstGeom>
          <a:gradFill>
            <a:gsLst>
              <a:gs pos="0">
                <a:srgbClr val="E2E6E6"/>
              </a:gs>
              <a:gs pos="417">
                <a:srgbClr val="E2E6E6"/>
              </a:gs>
              <a:gs pos="100000">
                <a:schemeClr val="lt2"/>
              </a:gs>
            </a:gsLst>
            <a:lin ang="5400000" scaled="0"/>
          </a:gra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 name="Shape 22"/>
          <p:cNvSpPr txBox="1">
            <a:spLocks noGrp="1"/>
          </p:cNvSpPr>
          <p:nvPr>
            <p:ph type="title"/>
          </p:nvPr>
        </p:nvSpPr>
        <p:spPr>
          <a:xfrm>
            <a:off x="5654039" y="1016000"/>
            <a:ext cx="5760720" cy="1828800"/>
          </a:xfrm>
          <a:prstGeom prst="rect">
            <a:avLst/>
          </a:prstGeom>
          <a:noFill/>
          <a:ln>
            <a:noFill/>
          </a:ln>
        </p:spPr>
        <p:txBody>
          <a:bodyPr lIns="91425" tIns="91425" rIns="91425" bIns="91425" anchor="b" anchorCtr="0"/>
          <a:lstStyle>
            <a:lvl1pPr algn="ctr" rtl="0">
              <a:lnSpc>
                <a:spcPct val="80000"/>
              </a:lnSpc>
              <a:spcBef>
                <a:spcPts val="0"/>
              </a:spcBef>
              <a:defRPr sz="5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5654039" y="2980266"/>
            <a:ext cx="5760720" cy="914400"/>
          </a:xfrm>
          <a:prstGeom prst="rect">
            <a:avLst/>
          </a:prstGeom>
          <a:noFill/>
          <a:ln>
            <a:noFill/>
          </a:ln>
        </p:spPr>
        <p:txBody>
          <a:bodyPr lIns="91425" tIns="91425" rIns="91425" bIns="91425" anchor="t" anchorCtr="0"/>
          <a:lstStyle>
            <a:lvl1pPr marL="0" indent="0" algn="ctr" rtl="0">
              <a:spcBef>
                <a:spcPts val="1200"/>
              </a:spcBef>
              <a:buClr>
                <a:schemeClr val="dk1"/>
              </a:buClr>
              <a:buFont typeface="Calibri"/>
              <a:buNone/>
              <a:defRPr sz="2000">
                <a:solidFill>
                  <a:schemeClr val="dk1"/>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p:nvPr/>
        </p:nvSpPr>
        <p:spPr>
          <a:xfrm>
            <a:off x="0" y="457200"/>
            <a:ext cx="12188826" cy="1270000"/>
          </a:xfrm>
          <a:prstGeom prst="rect">
            <a:avLst/>
          </a:prstGeom>
          <a:gradFill>
            <a:gsLst>
              <a:gs pos="0">
                <a:srgbClr val="EEF1F1"/>
              </a:gs>
              <a:gs pos="417">
                <a:srgbClr val="EEF1F1"/>
              </a:gs>
              <a:gs pos="100000">
                <a:schemeClr val="lt2"/>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0" name="Shape 30"/>
          <p:cNvSpPr/>
          <p:nvPr/>
        </p:nvSpPr>
        <p:spPr>
          <a:xfrm>
            <a:off x="0" y="1697735"/>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1" name="Shape 31"/>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2" name="Shape 32"/>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1066800" y="2057399"/>
            <a:ext cx="4846320" cy="868681"/>
          </a:xfrm>
          <a:prstGeom prst="rect">
            <a:avLst/>
          </a:prstGeom>
          <a:noFill/>
          <a:ln>
            <a:noFill/>
          </a:ln>
        </p:spPr>
        <p:txBody>
          <a:bodyPr lIns="91425" tIns="91425" rIns="91425" bIns="91425" anchor="ctr" anchorCtr="0"/>
          <a:lstStyle>
            <a:lvl1pPr marL="0" indent="0" rtl="0">
              <a:spcBef>
                <a:spcPts val="0"/>
              </a:spcBef>
              <a:buFont typeface="Merriweather"/>
              <a:buNone/>
              <a:defRPr sz="2400" b="0" cap="small" baseline="0">
                <a:latin typeface="Merriweather"/>
                <a:ea typeface="Merriweather"/>
                <a:cs typeface="Merriweather"/>
                <a:sym typeface="Merriweather"/>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4" name="Shape 34"/>
          <p:cNvSpPr txBox="1">
            <a:spLocks noGrp="1"/>
          </p:cNvSpPr>
          <p:nvPr>
            <p:ph type="body" idx="2"/>
          </p:nvPr>
        </p:nvSpPr>
        <p:spPr>
          <a:xfrm>
            <a:off x="1066800" y="2926080"/>
            <a:ext cx="4846320" cy="3474719"/>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3"/>
          </p:nvPr>
        </p:nvSpPr>
        <p:spPr>
          <a:xfrm>
            <a:off x="6278880" y="2057399"/>
            <a:ext cx="4846320" cy="868681"/>
          </a:xfrm>
          <a:prstGeom prst="rect">
            <a:avLst/>
          </a:prstGeom>
          <a:noFill/>
          <a:ln>
            <a:noFill/>
          </a:ln>
        </p:spPr>
        <p:txBody>
          <a:bodyPr lIns="91425" tIns="91425" rIns="91425" bIns="91425" anchor="ctr" anchorCtr="0"/>
          <a:lstStyle>
            <a:lvl1pPr marL="0" indent="0" rtl="0">
              <a:spcBef>
                <a:spcPts val="0"/>
              </a:spcBef>
              <a:buFont typeface="Merriweather"/>
              <a:buNone/>
              <a:defRPr sz="2400" b="0" cap="small" baseline="0">
                <a:latin typeface="Merriweather"/>
                <a:ea typeface="Merriweather"/>
                <a:cs typeface="Merriweather"/>
                <a:sym typeface="Merriweather"/>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6" name="Shape 36"/>
          <p:cNvSpPr txBox="1">
            <a:spLocks noGrp="1"/>
          </p:cNvSpPr>
          <p:nvPr>
            <p:ph type="body" idx="4"/>
          </p:nvPr>
        </p:nvSpPr>
        <p:spPr>
          <a:xfrm>
            <a:off x="6278880" y="2926080"/>
            <a:ext cx="4846320" cy="3474719"/>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p:nvPr/>
        </p:nvSpPr>
        <p:spPr>
          <a:xfrm>
            <a:off x="5334000" y="762000"/>
            <a:ext cx="6400799" cy="3340100"/>
          </a:xfrm>
          <a:prstGeom prst="rect">
            <a:avLst/>
          </a:prstGeom>
          <a:gradFill>
            <a:gsLst>
              <a:gs pos="0">
                <a:srgbClr val="E2E6E6"/>
              </a:gs>
              <a:gs pos="417">
                <a:srgbClr val="E2E6E6"/>
              </a:gs>
              <a:gs pos="100000">
                <a:schemeClr val="lt2"/>
              </a:gs>
            </a:gsLst>
            <a:lin ang="5400000" scaled="0"/>
          </a:gra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2" name="Shape 42"/>
          <p:cNvSpPr txBox="1">
            <a:spLocks noGrp="1"/>
          </p:cNvSpPr>
          <p:nvPr>
            <p:ph type="title"/>
          </p:nvPr>
        </p:nvSpPr>
        <p:spPr>
          <a:xfrm>
            <a:off x="5654039" y="1016000"/>
            <a:ext cx="5760720" cy="1828800"/>
          </a:xfrm>
          <a:prstGeom prst="rect">
            <a:avLst/>
          </a:prstGeom>
          <a:noFill/>
          <a:ln>
            <a:noFill/>
          </a:ln>
        </p:spPr>
        <p:txBody>
          <a:bodyPr lIns="91425" tIns="91425" rIns="91425" bIns="91425" anchor="b" anchorCtr="0"/>
          <a:lstStyle>
            <a:lvl1pPr algn="ctr" rtl="0">
              <a:lnSpc>
                <a:spcPct val="80000"/>
              </a:lnSpc>
              <a:spcBef>
                <a:spcPts val="0"/>
              </a:spcBef>
              <a:defRPr sz="5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5654039" y="2980266"/>
            <a:ext cx="5760720" cy="914400"/>
          </a:xfrm>
          <a:prstGeom prst="rect">
            <a:avLst/>
          </a:prstGeom>
          <a:noFill/>
          <a:ln>
            <a:noFill/>
          </a:ln>
        </p:spPr>
        <p:txBody>
          <a:bodyPr lIns="91425" tIns="91425" rIns="91425" bIns="91425" anchor="t" anchorCtr="0"/>
          <a:lstStyle>
            <a:lvl1pPr marL="0" indent="0" algn="ctr" rtl="0">
              <a:spcBef>
                <a:spcPts val="1200"/>
              </a:spcBef>
              <a:buClr>
                <a:schemeClr val="dk1"/>
              </a:buClr>
              <a:buFont typeface="Calibri"/>
              <a:buNone/>
              <a:defRPr sz="2000">
                <a:solidFill>
                  <a:schemeClr val="dk1"/>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Winter Section Header">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p:nvPr/>
        </p:nvSpPr>
        <p:spPr>
          <a:xfrm>
            <a:off x="5334000" y="762000"/>
            <a:ext cx="6400799" cy="3340100"/>
          </a:xfrm>
          <a:prstGeom prst="rect">
            <a:avLst/>
          </a:prstGeom>
          <a:gradFill>
            <a:gsLst>
              <a:gs pos="0">
                <a:srgbClr val="E2E6E6"/>
              </a:gs>
              <a:gs pos="417">
                <a:srgbClr val="E2E6E6"/>
              </a:gs>
              <a:gs pos="100000">
                <a:schemeClr val="lt2"/>
              </a:gs>
            </a:gsLst>
            <a:lin ang="5400000" scaled="0"/>
          </a:gra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46" name="Shape 46"/>
          <p:cNvSpPr txBox="1">
            <a:spLocks noGrp="1"/>
          </p:cNvSpPr>
          <p:nvPr>
            <p:ph type="title"/>
          </p:nvPr>
        </p:nvSpPr>
        <p:spPr>
          <a:xfrm>
            <a:off x="5654039" y="1016000"/>
            <a:ext cx="5760720" cy="1828800"/>
          </a:xfrm>
          <a:prstGeom prst="rect">
            <a:avLst/>
          </a:prstGeom>
          <a:noFill/>
          <a:ln>
            <a:noFill/>
          </a:ln>
        </p:spPr>
        <p:txBody>
          <a:bodyPr lIns="91425" tIns="91425" rIns="91425" bIns="91425" anchor="b" anchorCtr="0"/>
          <a:lstStyle>
            <a:lvl1pPr algn="ctr" rtl="0">
              <a:lnSpc>
                <a:spcPct val="80000"/>
              </a:lnSpc>
              <a:spcBef>
                <a:spcPts val="0"/>
              </a:spcBef>
              <a:defRPr sz="5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5654039" y="2980266"/>
            <a:ext cx="5760720" cy="914400"/>
          </a:xfrm>
          <a:prstGeom prst="rect">
            <a:avLst/>
          </a:prstGeom>
          <a:noFill/>
          <a:ln>
            <a:noFill/>
          </a:ln>
        </p:spPr>
        <p:txBody>
          <a:bodyPr lIns="91425" tIns="91425" rIns="91425" bIns="91425" anchor="t" anchorCtr="0"/>
          <a:lstStyle>
            <a:lvl1pPr marL="0" indent="0" algn="ctr" rtl="0">
              <a:spcBef>
                <a:spcPts val="1200"/>
              </a:spcBef>
              <a:buClr>
                <a:schemeClr val="dk1"/>
              </a:buClr>
              <a:buFont typeface="Calibri"/>
              <a:buNone/>
              <a:defRPr sz="2000">
                <a:solidFill>
                  <a:schemeClr val="dk1"/>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8"/>
        <p:cNvGrpSpPr/>
        <p:nvPr/>
      </p:nvGrpSpPr>
      <p:grpSpPr>
        <a:xfrm>
          <a:off x="0" y="0"/>
          <a:ext cx="0" cy="0"/>
          <a:chOff x="0" y="0"/>
          <a:chExt cx="0" cy="0"/>
        </a:xfrm>
      </p:grpSpPr>
      <p:sp>
        <p:nvSpPr>
          <p:cNvPr id="49" name="Shape 49"/>
          <p:cNvSpPr/>
          <p:nvPr/>
        </p:nvSpPr>
        <p:spPr>
          <a:xfrm>
            <a:off x="0" y="457200"/>
            <a:ext cx="12188826" cy="1270000"/>
          </a:xfrm>
          <a:prstGeom prst="rect">
            <a:avLst/>
          </a:prstGeom>
          <a:gradFill>
            <a:gsLst>
              <a:gs pos="0">
                <a:srgbClr val="EEF1F1"/>
              </a:gs>
              <a:gs pos="417">
                <a:srgbClr val="EEF1F1"/>
              </a:gs>
              <a:gs pos="100000">
                <a:schemeClr val="lt2"/>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0" name="Shape 50"/>
          <p:cNvSpPr/>
          <p:nvPr/>
        </p:nvSpPr>
        <p:spPr>
          <a:xfrm>
            <a:off x="0" y="1697735"/>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1" name="Shape 51"/>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2" name="Shape 52"/>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1066800" y="2057400"/>
            <a:ext cx="10058399" cy="4343400"/>
          </a:xfrm>
          <a:prstGeom prst="rect">
            <a:avLst/>
          </a:prstGeom>
          <a:noFill/>
          <a:ln>
            <a:noFill/>
          </a:ln>
        </p:spPr>
        <p:txBody>
          <a:bodyPr lIns="91425" tIns="91425" rIns="91425" bIns="91425" anchor="t" anchorCtr="0"/>
          <a:lstStyle>
            <a:lvl1pPr marL="228600" indent="-91440" algn="l" rtl="0">
              <a:lnSpc>
                <a:spcPct val="90000"/>
              </a:lnSpc>
              <a:spcBef>
                <a:spcPts val="1800"/>
              </a:spcBef>
              <a:buClr>
                <a:schemeClr val="lt2"/>
              </a:buClr>
              <a:buFont typeface="Noto Symbol"/>
              <a:buChar char="▪"/>
              <a:defRPr sz="2400">
                <a:solidFill>
                  <a:schemeClr val="dk1"/>
                </a:solidFill>
                <a:latin typeface="Calibri"/>
                <a:ea typeface="Calibri"/>
                <a:cs typeface="Calibri"/>
                <a:sym typeface="Calibri"/>
              </a:defRPr>
            </a:lvl1pPr>
            <a:lvl2pPr marL="502919" indent="-121919" algn="l" rtl="0">
              <a:lnSpc>
                <a:spcPct val="90000"/>
              </a:lnSpc>
              <a:spcBef>
                <a:spcPts val="1200"/>
              </a:spcBef>
              <a:buClr>
                <a:schemeClr val="lt2"/>
              </a:buClr>
              <a:buFont typeface="Noto Symbol"/>
              <a:buChar char="▪"/>
              <a:defRPr sz="2000">
                <a:solidFill>
                  <a:schemeClr val="dk1"/>
                </a:solidFill>
                <a:latin typeface="Calibri"/>
                <a:ea typeface="Calibri"/>
                <a:cs typeface="Calibri"/>
                <a:sym typeface="Calibri"/>
              </a:defRPr>
            </a:lvl2pPr>
            <a:lvl3pPr marL="777240" indent="-128270" algn="l" rtl="0">
              <a:lnSpc>
                <a:spcPct val="90000"/>
              </a:lnSpc>
              <a:spcBef>
                <a:spcPts val="800"/>
              </a:spcBef>
              <a:buClr>
                <a:schemeClr val="lt2"/>
              </a:buClr>
              <a:buFont typeface="Noto Symbol"/>
              <a:buChar char="▪"/>
              <a:defRPr sz="1800">
                <a:solidFill>
                  <a:schemeClr val="dk1"/>
                </a:solidFill>
                <a:latin typeface="Calibri"/>
                <a:ea typeface="Calibri"/>
                <a:cs typeface="Calibri"/>
                <a:sym typeface="Calibri"/>
              </a:defRPr>
            </a:lvl3pPr>
            <a:lvl4pPr marL="10515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4pPr>
            <a:lvl5pPr marL="1325880" indent="-9144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5pPr>
            <a:lvl6pPr marL="1600200" indent="-9906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6pPr>
            <a:lvl7pPr marL="1874520" indent="-9398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7pPr>
            <a:lvl8pPr marL="2148840" indent="-10160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8pPr>
            <a:lvl9pPr marL="2423160" indent="-96520" algn="l" rtl="0">
              <a:lnSpc>
                <a:spcPct val="90000"/>
              </a:lnSpc>
              <a:spcBef>
                <a:spcPts val="600"/>
              </a:spcBef>
              <a:buClr>
                <a:schemeClr val="lt2"/>
              </a:buClr>
              <a:buFont typeface="Noto Symbol"/>
              <a:buChar char="▪"/>
              <a:defRPr sz="1600">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p:nvPr/>
        </p:nvSpPr>
        <p:spPr>
          <a:xfrm>
            <a:off x="0" y="457200"/>
            <a:ext cx="12188826" cy="1270000"/>
          </a:xfrm>
          <a:prstGeom prst="rect">
            <a:avLst/>
          </a:prstGeom>
          <a:gradFill>
            <a:gsLst>
              <a:gs pos="0">
                <a:srgbClr val="EEF1F1"/>
              </a:gs>
              <a:gs pos="417">
                <a:srgbClr val="EEF1F1"/>
              </a:gs>
              <a:gs pos="100000">
                <a:schemeClr val="lt2"/>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9" name="Shape 59"/>
          <p:cNvSpPr/>
          <p:nvPr/>
        </p:nvSpPr>
        <p:spPr>
          <a:xfrm>
            <a:off x="0" y="1697735"/>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0" name="Shape 60"/>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1" name="Shape 61"/>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algn="l" rtl="0">
              <a:lnSpc>
                <a:spcPct val="90000"/>
              </a:lnSpc>
              <a:spcBef>
                <a:spcPts val="0"/>
              </a:spcBef>
              <a:buClr>
                <a:schemeClr val="dk1"/>
              </a:buClr>
              <a:buFont typeface="Merriweather"/>
              <a:buNone/>
              <a:defRPr sz="3600" cap="small" baseline="0">
                <a:solidFill>
                  <a:schemeClr val="dk1"/>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mmer Section Header">
    <p:bg>
      <p:bgPr>
        <a:blipFill rotWithShape="1">
          <a:blip r:embed="rId2">
            <a:alphaModFix/>
          </a:blip>
          <a:stretch>
            <a:fillRect/>
          </a:stretch>
        </a:blipFill>
        <a:effectLst/>
      </p:bgPr>
    </p:bg>
    <p:spTree>
      <p:nvGrpSpPr>
        <p:cNvPr id="1" name="Shape 65"/>
        <p:cNvGrpSpPr/>
        <p:nvPr/>
      </p:nvGrpSpPr>
      <p:grpSpPr>
        <a:xfrm>
          <a:off x="0" y="0"/>
          <a:ext cx="0" cy="0"/>
          <a:chOff x="0" y="0"/>
          <a:chExt cx="0" cy="0"/>
        </a:xfrm>
      </p:grpSpPr>
      <p:sp>
        <p:nvSpPr>
          <p:cNvPr id="66" name="Shape 66"/>
          <p:cNvSpPr/>
          <p:nvPr/>
        </p:nvSpPr>
        <p:spPr>
          <a:xfrm>
            <a:off x="5334000" y="762000"/>
            <a:ext cx="6400799" cy="3340100"/>
          </a:xfrm>
          <a:prstGeom prst="rect">
            <a:avLst/>
          </a:prstGeom>
          <a:gradFill>
            <a:gsLst>
              <a:gs pos="0">
                <a:srgbClr val="E2E6E6"/>
              </a:gs>
              <a:gs pos="417">
                <a:srgbClr val="E2E6E6"/>
              </a:gs>
              <a:gs pos="100000">
                <a:schemeClr val="lt2"/>
              </a:gs>
            </a:gsLst>
            <a:lin ang="5400000" scaled="0"/>
          </a:gradFill>
          <a:ln w="152400" cap="flat" cmpd="sng">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7" name="Shape 67"/>
          <p:cNvSpPr txBox="1">
            <a:spLocks noGrp="1"/>
          </p:cNvSpPr>
          <p:nvPr>
            <p:ph type="title"/>
          </p:nvPr>
        </p:nvSpPr>
        <p:spPr>
          <a:xfrm>
            <a:off x="5654039" y="1016000"/>
            <a:ext cx="5760720" cy="1828800"/>
          </a:xfrm>
          <a:prstGeom prst="rect">
            <a:avLst/>
          </a:prstGeom>
          <a:noFill/>
          <a:ln>
            <a:noFill/>
          </a:ln>
        </p:spPr>
        <p:txBody>
          <a:bodyPr lIns="91425" tIns="91425" rIns="91425" bIns="91425" anchor="b" anchorCtr="0"/>
          <a:lstStyle>
            <a:lvl1pPr algn="ctr" rtl="0">
              <a:lnSpc>
                <a:spcPct val="80000"/>
              </a:lnSpc>
              <a:spcBef>
                <a:spcPts val="0"/>
              </a:spcBef>
              <a:defRPr sz="5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5654039" y="2980266"/>
            <a:ext cx="5760720" cy="914400"/>
          </a:xfrm>
          <a:prstGeom prst="rect">
            <a:avLst/>
          </a:prstGeom>
          <a:noFill/>
          <a:ln>
            <a:noFill/>
          </a:ln>
        </p:spPr>
        <p:txBody>
          <a:bodyPr lIns="91425" tIns="91425" rIns="91425" bIns="91425" anchor="t" anchorCtr="0"/>
          <a:lstStyle>
            <a:lvl1pPr marL="0" indent="0" algn="ctr" rtl="0">
              <a:spcBef>
                <a:spcPts val="1200"/>
              </a:spcBef>
              <a:buClr>
                <a:schemeClr val="dk1"/>
              </a:buClr>
              <a:buFont typeface="Calibri"/>
              <a:buNone/>
              <a:defRPr sz="2000">
                <a:solidFill>
                  <a:schemeClr val="dk1"/>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6">
            <a:alphaModFix/>
          </a:blip>
          <a:srcRect/>
          <a:stretch/>
        </p:blipFill>
        <p:spPr>
          <a:xfrm>
            <a:off x="0" y="0"/>
            <a:ext cx="12188951" cy="455411"/>
          </a:xfrm>
          <a:prstGeom prst="rect">
            <a:avLst/>
          </a:prstGeom>
          <a:noFill/>
          <a:ln>
            <a:noFill/>
          </a:ln>
        </p:spPr>
      </p:pic>
      <p:sp>
        <p:nvSpPr>
          <p:cNvPr id="10" name="Shape 10"/>
          <p:cNvSpPr/>
          <p:nvPr/>
        </p:nvSpPr>
        <p:spPr>
          <a:xfrm>
            <a:off x="0" y="457200"/>
            <a:ext cx="12188824" cy="5486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1066800" y="562302"/>
            <a:ext cx="10058399" cy="1097279"/>
          </a:xfrm>
          <a:prstGeom prst="rect">
            <a:avLst/>
          </a:prstGeom>
          <a:noFill/>
          <a:ln>
            <a:noFill/>
          </a:ln>
        </p:spPr>
        <p:txBody>
          <a:bodyPr lIns="91425" tIns="91425" rIns="91425" bIns="91425" anchor="b" anchorCtr="0"/>
          <a:lstStyle>
            <a:lvl1pPr marL="0" marR="0" indent="0" algn="l" rtl="0">
              <a:lnSpc>
                <a:spcPct val="90000"/>
              </a:lnSpc>
              <a:spcBef>
                <a:spcPts val="0"/>
              </a:spcBef>
              <a:buClr>
                <a:schemeClr val="dk1"/>
              </a:buClr>
              <a:buFont typeface="Merriweather"/>
              <a:buNone/>
              <a:defRPr sz="3600" b="0" i="0" u="none" strike="noStrike" cap="small" baseline="0">
                <a:solidFill>
                  <a:schemeClr val="dk1"/>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1066800" y="2057400"/>
            <a:ext cx="10058399" cy="4343400"/>
          </a:xfrm>
          <a:prstGeom prst="rect">
            <a:avLst/>
          </a:prstGeom>
          <a:noFill/>
          <a:ln>
            <a:noFill/>
          </a:ln>
        </p:spPr>
        <p:txBody>
          <a:bodyPr lIns="91425" tIns="91425" rIns="91425" bIns="91425" anchor="t" anchorCtr="0"/>
          <a:lstStyle>
            <a:lvl1pPr marL="228600" marR="0" indent="-91440" algn="l" rtl="0">
              <a:lnSpc>
                <a:spcPct val="90000"/>
              </a:lnSpc>
              <a:spcBef>
                <a:spcPts val="1800"/>
              </a:spcBef>
              <a:buClr>
                <a:schemeClr val="lt2"/>
              </a:buClr>
              <a:buFont typeface="Noto Symbol"/>
              <a:buChar char="▪"/>
              <a:defRPr sz="2400" b="0" i="0" u="none" strike="noStrike" cap="none" baseline="0">
                <a:solidFill>
                  <a:schemeClr val="dk1"/>
                </a:solidFill>
                <a:latin typeface="Calibri"/>
                <a:ea typeface="Calibri"/>
                <a:cs typeface="Calibri"/>
                <a:sym typeface="Calibri"/>
              </a:defRPr>
            </a:lvl1pPr>
            <a:lvl2pPr marL="502919" marR="0" indent="-121919" algn="l" rtl="0">
              <a:lnSpc>
                <a:spcPct val="90000"/>
              </a:lnSpc>
              <a:spcBef>
                <a:spcPts val="1200"/>
              </a:spcBef>
              <a:buClr>
                <a:schemeClr val="lt2"/>
              </a:buClr>
              <a:buFont typeface="Noto Symbol"/>
              <a:buChar char="▪"/>
              <a:defRPr sz="2000" b="0" i="0" u="none" strike="noStrike" cap="none" baseline="0">
                <a:solidFill>
                  <a:schemeClr val="dk1"/>
                </a:solidFill>
                <a:latin typeface="Calibri"/>
                <a:ea typeface="Calibri"/>
                <a:cs typeface="Calibri"/>
                <a:sym typeface="Calibri"/>
              </a:defRPr>
            </a:lvl2pPr>
            <a:lvl3pPr marL="777240" marR="0" indent="-128270" algn="l" rtl="0">
              <a:lnSpc>
                <a:spcPct val="90000"/>
              </a:lnSpc>
              <a:spcBef>
                <a:spcPts val="800"/>
              </a:spcBef>
              <a:buClr>
                <a:schemeClr val="lt2"/>
              </a:buClr>
              <a:buFont typeface="Noto Symbol"/>
              <a:buChar char="▪"/>
              <a:defRPr sz="1800" b="0" i="0" u="none" strike="noStrike" cap="none" baseline="0">
                <a:solidFill>
                  <a:schemeClr val="dk1"/>
                </a:solidFill>
                <a:latin typeface="Calibri"/>
                <a:ea typeface="Calibri"/>
                <a:cs typeface="Calibri"/>
                <a:sym typeface="Calibri"/>
              </a:defRPr>
            </a:lvl3pPr>
            <a:lvl4pPr marL="1051560" marR="0" indent="-9652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4pPr>
            <a:lvl5pPr marL="1325880" marR="0" indent="-9144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5pPr>
            <a:lvl6pPr marL="1600200" marR="0" indent="-9906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6pPr>
            <a:lvl7pPr marL="1874520" marR="0" indent="-9398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7pPr>
            <a:lvl8pPr marL="2148840" marR="0" indent="-10160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8pPr>
            <a:lvl9pPr marL="2423160" marR="0" indent="-96520" algn="l" rtl="0">
              <a:lnSpc>
                <a:spcPct val="90000"/>
              </a:lnSpc>
              <a:spcBef>
                <a:spcPts val="600"/>
              </a:spcBef>
              <a:buClr>
                <a:schemeClr val="lt2"/>
              </a:buClr>
              <a:buFont typeface="Noto Symbol"/>
              <a:buChar char="▪"/>
              <a:defRPr sz="16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382000" y="6519332"/>
            <a:ext cx="1600199" cy="202142"/>
          </a:xfrm>
          <a:prstGeom prst="rect">
            <a:avLst/>
          </a:prstGeom>
          <a:noFill/>
          <a:ln>
            <a:noFill/>
          </a:ln>
        </p:spPr>
        <p:txBody>
          <a:bodyPr lIns="91425" tIns="91425" rIns="91425" bIns="91425" anchor="ctr" anchorCtr="0"/>
          <a:lstStyle>
            <a:lvl1pPr marL="0" marR="0" indent="0" algn="r"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1066800" y="6519332"/>
            <a:ext cx="7086600" cy="202142"/>
          </a:xfrm>
          <a:prstGeom prst="rect">
            <a:avLst/>
          </a:prstGeom>
          <a:noFill/>
          <a:ln>
            <a:noFill/>
          </a:ln>
        </p:spPr>
        <p:txBody>
          <a:bodyPr lIns="91425" tIns="91425" rIns="91425" bIns="91425" anchor="ctr" anchorCtr="0"/>
          <a:lstStyle>
            <a:lvl1pPr marL="0" marR="0" indent="0" algn="l" rtl="0">
              <a:spcBef>
                <a:spcPts val="0"/>
              </a:spcBef>
              <a:defRPr sz="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10210800" y="6519332"/>
            <a:ext cx="914400" cy="20214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800" b="0" i="0" u="none" strike="noStrike" cap="none" baseline="0">
                <a:solidFill>
                  <a:schemeClr val="dk1"/>
                </a:solidFill>
                <a:latin typeface="Calibri"/>
                <a:ea typeface="Calibri"/>
                <a:cs typeface="Calibri"/>
                <a:sym typeface="Calibri"/>
              </a:rPr>
              <a:t>‹#›</a:t>
            </a:fld>
            <a:endParaRPr lang="en-US" sz="800" b="0" i="0" u="none" strike="noStrike" cap="none" baseline="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jpg"/><Relationship Id="rId5" Type="http://schemas.openxmlformats.org/officeDocument/2006/relationships/image" Target="../media/image34.gi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gi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2612571" y="1410788"/>
            <a:ext cx="6988629" cy="3976910"/>
          </a:xfrm>
          <a:prstGeom prst="rect">
            <a:avLst/>
          </a:prstGeom>
          <a:noFill/>
          <a:ln>
            <a:noFill/>
          </a:ln>
        </p:spPr>
      </p:pic>
      <p:sp>
        <p:nvSpPr>
          <p:cNvPr id="111" name="Shape 111"/>
          <p:cNvSpPr txBox="1">
            <a:spLocks noGrp="1"/>
          </p:cNvSpPr>
          <p:nvPr>
            <p:ph type="ctrTitle"/>
          </p:nvPr>
        </p:nvSpPr>
        <p:spPr>
          <a:xfrm>
            <a:off x="2815044" y="2119083"/>
            <a:ext cx="6583680" cy="2560319"/>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lt1"/>
              </a:buClr>
              <a:buSzPct val="25000"/>
              <a:buFont typeface="Merriweather"/>
              <a:buNone/>
            </a:pPr>
            <a:r>
              <a:rPr lang="en-US" sz="5940" b="0" i="0" u="none" strike="noStrike" cap="small" baseline="0">
                <a:solidFill>
                  <a:schemeClr val="lt1"/>
                </a:solidFill>
                <a:latin typeface="Merriweather"/>
                <a:ea typeface="Merriweather"/>
                <a:cs typeface="Merriweather"/>
                <a:sym typeface="Merriweather"/>
              </a:rPr>
              <a:t>Paradise </a:t>
            </a:r>
            <a:br>
              <a:rPr lang="en-US" sz="5940" b="0" i="0" u="none" strike="noStrike" cap="small" baseline="0">
                <a:solidFill>
                  <a:schemeClr val="lt1"/>
                </a:solidFill>
                <a:latin typeface="Merriweather"/>
                <a:ea typeface="Merriweather"/>
                <a:cs typeface="Merriweather"/>
                <a:sym typeface="Merriweather"/>
              </a:rPr>
            </a:br>
            <a:r>
              <a:rPr lang="en-US" sz="5940" b="0" i="0" u="none" strike="noStrike" cap="small" baseline="0">
                <a:solidFill>
                  <a:schemeClr val="lt1"/>
                </a:solidFill>
                <a:latin typeface="Merriweather"/>
                <a:ea typeface="Merriweather"/>
                <a:cs typeface="Merriweather"/>
                <a:sym typeface="Merriweather"/>
              </a:rPr>
              <a:t>For lovers of the seasons </a:t>
            </a:r>
            <a:r>
              <a:rPr lang="en-US" sz="5940" b="0" i="0" u="none" strike="noStrike" cap="small" baseline="0">
                <a:solidFill>
                  <a:schemeClr val="dk1"/>
                </a:solidFill>
                <a:latin typeface="Merriweather"/>
                <a:ea typeface="Merriweather"/>
                <a:cs typeface="Merriweather"/>
                <a:sym typeface="Merriweather"/>
              </a:rPr>
              <a:t/>
            </a:r>
            <a:br>
              <a:rPr lang="en-US" sz="5940" b="0" i="0" u="none" strike="noStrike" cap="small" baseline="0">
                <a:solidFill>
                  <a:schemeClr val="dk1"/>
                </a:solidFill>
                <a:latin typeface="Merriweather"/>
                <a:ea typeface="Merriweather"/>
                <a:cs typeface="Merriweather"/>
                <a:sym typeface="Merriweather"/>
              </a:rPr>
            </a:br>
            <a:endParaRPr lang="en-US" sz="5940" b="0" i="0" u="none" strike="noStrike" cap="small" baseline="0">
              <a:solidFill>
                <a:schemeClr val="dk1"/>
              </a:solidFill>
              <a:latin typeface="Merriweather"/>
              <a:ea typeface="Merriweather"/>
              <a:cs typeface="Merriweather"/>
              <a:sym typeface="Merriweather"/>
            </a:endParaRPr>
          </a:p>
        </p:txBody>
      </p:sp>
      <p:sp>
        <p:nvSpPr>
          <p:cNvPr id="112" name="Shape 112"/>
          <p:cNvSpPr txBox="1">
            <a:spLocks noGrp="1"/>
          </p:cNvSpPr>
          <p:nvPr>
            <p:ph type="subTitle" idx="1"/>
          </p:nvPr>
        </p:nvSpPr>
        <p:spPr>
          <a:xfrm>
            <a:off x="2804159" y="4525553"/>
            <a:ext cx="6583680" cy="109727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2"/>
              </a:buClr>
              <a:buSzPct val="25000"/>
              <a:buFont typeface="Noto Symbol"/>
              <a:buNone/>
            </a:pPr>
            <a:r>
              <a:rPr lang="en-US" sz="2000" b="0" i="0" u="none" strike="noStrike" cap="none" baseline="0">
                <a:solidFill>
                  <a:schemeClr val="dk1"/>
                </a:solidFill>
                <a:latin typeface="Calibri"/>
                <a:ea typeface="Calibri"/>
                <a:cs typeface="Calibri"/>
                <a:sym typeface="Calibri"/>
              </a:rPr>
              <a:t>By: Cynthia Crichlow</a:t>
            </a: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066800" y="562302"/>
            <a:ext cx="10058399" cy="109727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Merriweather"/>
              <a:buNone/>
            </a:pPr>
            <a:r>
              <a:rPr lang="en-US" sz="3600" b="0" i="0" u="none" strike="noStrike" cap="small" baseline="0">
                <a:solidFill>
                  <a:schemeClr val="dk1"/>
                </a:solidFill>
                <a:latin typeface="Merriweather"/>
                <a:ea typeface="Merriweather"/>
                <a:cs typeface="Merriweather"/>
                <a:sym typeface="Merriweather"/>
              </a:rPr>
              <a:t>So where can you find this beautiful forest</a:t>
            </a:r>
          </a:p>
        </p:txBody>
      </p:sp>
      <p:sp>
        <p:nvSpPr>
          <p:cNvPr id="194" name="Shape 194"/>
          <p:cNvSpPr txBox="1">
            <a:spLocks noGrp="1"/>
          </p:cNvSpPr>
          <p:nvPr>
            <p:ph type="body" idx="1"/>
          </p:nvPr>
        </p:nvSpPr>
        <p:spPr>
          <a:xfrm>
            <a:off x="1066800" y="2057400"/>
            <a:ext cx="10058399" cy="43434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2"/>
              </a:buClr>
              <a:buSzPct val="90000"/>
              <a:buFont typeface="Noto Symbol"/>
              <a:buChar char="▪"/>
            </a:pPr>
            <a:r>
              <a:rPr lang="en-US" sz="2400" b="0" i="0" u="none" strike="noStrike" cap="none" baseline="0">
                <a:solidFill>
                  <a:schemeClr val="dk1"/>
                </a:solidFill>
                <a:latin typeface="Calibri"/>
                <a:ea typeface="Calibri"/>
                <a:cs typeface="Calibri"/>
                <a:sym typeface="Calibri"/>
              </a:rPr>
              <a:t>Eastern Canada </a:t>
            </a:r>
          </a:p>
          <a:p>
            <a:pPr marL="228600" marR="0" lvl="0" indent="-228600" algn="l" rtl="0">
              <a:lnSpc>
                <a:spcPct val="90000"/>
              </a:lnSpc>
              <a:spcBef>
                <a:spcPts val="1800"/>
              </a:spcBef>
              <a:buClr>
                <a:schemeClr val="lt2"/>
              </a:buClr>
              <a:buSzPct val="90000"/>
              <a:buFont typeface="Noto Symbol"/>
              <a:buChar char="▪"/>
            </a:pPr>
            <a:r>
              <a:rPr lang="en-US" sz="2400" b="0" i="0" u="none" strike="noStrike" cap="none" baseline="0">
                <a:solidFill>
                  <a:schemeClr val="dk1"/>
                </a:solidFill>
                <a:latin typeface="Calibri"/>
                <a:ea typeface="Calibri"/>
                <a:cs typeface="Calibri"/>
                <a:sym typeface="Calibri"/>
              </a:rPr>
              <a:t>Eastern Unites States</a:t>
            </a:r>
          </a:p>
          <a:p>
            <a:pPr marL="228600" marR="0" lvl="0" indent="-228600" algn="l" rtl="0">
              <a:lnSpc>
                <a:spcPct val="90000"/>
              </a:lnSpc>
              <a:spcBef>
                <a:spcPts val="1800"/>
              </a:spcBef>
              <a:buClr>
                <a:schemeClr val="lt2"/>
              </a:buClr>
              <a:buSzPct val="90000"/>
              <a:buFont typeface="Noto Symbol"/>
              <a:buChar char="▪"/>
            </a:pPr>
            <a:r>
              <a:rPr lang="en-US" sz="2400" b="0" i="0" u="none" strike="noStrike" cap="none" baseline="0">
                <a:solidFill>
                  <a:schemeClr val="dk1"/>
                </a:solidFill>
                <a:latin typeface="Calibri"/>
                <a:ea typeface="Calibri"/>
                <a:cs typeface="Calibri"/>
                <a:sym typeface="Calibri"/>
              </a:rPr>
              <a:t>Most of Europe</a:t>
            </a:r>
          </a:p>
          <a:p>
            <a:pPr marL="228600" marR="0" lvl="0" indent="-228600" algn="l" rtl="0">
              <a:lnSpc>
                <a:spcPct val="90000"/>
              </a:lnSpc>
              <a:spcBef>
                <a:spcPts val="1800"/>
              </a:spcBef>
              <a:buClr>
                <a:schemeClr val="lt2"/>
              </a:buClr>
              <a:buSzPct val="90000"/>
              <a:buFont typeface="Noto Symbol"/>
              <a:buChar char="▪"/>
            </a:pPr>
            <a:r>
              <a:rPr lang="en-US" sz="2400" b="0" i="0" u="none" strike="noStrike" cap="none" baseline="0">
                <a:solidFill>
                  <a:schemeClr val="dk1"/>
                </a:solidFill>
                <a:latin typeface="Calibri"/>
                <a:ea typeface="Calibri"/>
                <a:cs typeface="Calibri"/>
                <a:sym typeface="Calibri"/>
              </a:rPr>
              <a:t>Parts of Asia (Korea, China, Russia and Japan)</a:t>
            </a:r>
          </a:p>
        </p:txBody>
      </p:sp>
      <p:pic>
        <p:nvPicPr>
          <p:cNvPr id="195" name="Shape 195"/>
          <p:cNvPicPr preferRelativeResize="0"/>
          <p:nvPr/>
        </p:nvPicPr>
        <p:blipFill rotWithShape="1">
          <a:blip r:embed="rId3">
            <a:alphaModFix/>
          </a:blip>
          <a:srcRect/>
          <a:stretch/>
        </p:blipFill>
        <p:spPr>
          <a:xfrm>
            <a:off x="8345985" y="2106383"/>
            <a:ext cx="3457574" cy="2105026"/>
          </a:xfrm>
          <a:prstGeom prst="rect">
            <a:avLst/>
          </a:prstGeom>
          <a:noFill/>
          <a:ln>
            <a:noFill/>
          </a:ln>
        </p:spPr>
      </p:pic>
      <p:pic>
        <p:nvPicPr>
          <p:cNvPr id="196" name="Shape 196"/>
          <p:cNvPicPr preferRelativeResize="0"/>
          <p:nvPr/>
        </p:nvPicPr>
        <p:blipFill rotWithShape="1">
          <a:blip r:embed="rId4">
            <a:alphaModFix/>
          </a:blip>
          <a:srcRect/>
          <a:stretch/>
        </p:blipFill>
        <p:spPr>
          <a:xfrm>
            <a:off x="8763000" y="4437776"/>
            <a:ext cx="3429000" cy="2409826"/>
          </a:xfrm>
          <a:prstGeom prst="rect">
            <a:avLst/>
          </a:prstGeom>
          <a:noFill/>
          <a:ln>
            <a:noFill/>
          </a:ln>
        </p:spPr>
      </p:pic>
      <p:pic>
        <p:nvPicPr>
          <p:cNvPr id="197" name="Shape 197"/>
          <p:cNvPicPr preferRelativeResize="0"/>
          <p:nvPr/>
        </p:nvPicPr>
        <p:blipFill rotWithShape="1">
          <a:blip r:embed="rId5">
            <a:alphaModFix/>
          </a:blip>
          <a:srcRect/>
          <a:stretch/>
        </p:blipFill>
        <p:spPr>
          <a:xfrm>
            <a:off x="90215" y="4590176"/>
            <a:ext cx="3457574" cy="2105026"/>
          </a:xfrm>
          <a:prstGeom prst="rect">
            <a:avLst/>
          </a:prstGeom>
          <a:noFill/>
          <a:ln>
            <a:noFill/>
          </a:ln>
        </p:spPr>
      </p:pic>
    </p:spTree>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066800" y="562302"/>
            <a:ext cx="10058399" cy="109727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Merriweather"/>
              <a:buNone/>
            </a:pPr>
            <a:r>
              <a:rPr lang="en-US" sz="3600" b="0" i="0" u="none" strike="noStrike" cap="small" baseline="0">
                <a:solidFill>
                  <a:schemeClr val="dk1"/>
                </a:solidFill>
                <a:latin typeface="Merriweather"/>
                <a:ea typeface="Merriweather"/>
                <a:cs typeface="Merriweather"/>
                <a:sym typeface="Merriweather"/>
              </a:rPr>
              <a:t>Links</a:t>
            </a:r>
          </a:p>
        </p:txBody>
      </p:sp>
      <p:sp>
        <p:nvSpPr>
          <p:cNvPr id="203" name="Shape 203"/>
          <p:cNvSpPr txBox="1"/>
          <p:nvPr/>
        </p:nvSpPr>
        <p:spPr>
          <a:xfrm>
            <a:off x="888274" y="2403566"/>
            <a:ext cx="106201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http://www.nhptv.org/natureworks/nwep8c.htm</a:t>
            </a:r>
          </a:p>
        </p:txBody>
      </p:sp>
      <p:sp>
        <p:nvSpPr>
          <p:cNvPr id="204" name="Shape 204"/>
          <p:cNvSpPr txBox="1"/>
          <p:nvPr/>
        </p:nvSpPr>
        <p:spPr>
          <a:xfrm>
            <a:off x="883920" y="2772898"/>
            <a:ext cx="100583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http://earthobservatory.nasa.gov/Experiments/Biome/biotemperate.php</a:t>
            </a:r>
          </a:p>
        </p:txBody>
      </p:sp>
      <p:sp>
        <p:nvSpPr>
          <p:cNvPr id="205" name="Shape 205"/>
          <p:cNvSpPr txBox="1"/>
          <p:nvPr/>
        </p:nvSpPr>
        <p:spPr>
          <a:xfrm>
            <a:off x="883920" y="3142230"/>
            <a:ext cx="6770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http://ths.sps.lane.edu/biomes/deciduous3/deciduous3.html</a:t>
            </a:r>
          </a:p>
        </p:txBody>
      </p:sp>
      <p:sp>
        <p:nvSpPr>
          <p:cNvPr id="206" name="Shape 206"/>
          <p:cNvSpPr txBox="1"/>
          <p:nvPr/>
        </p:nvSpPr>
        <p:spPr>
          <a:xfrm>
            <a:off x="883920" y="3511562"/>
            <a:ext cx="588264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http://www.marietta.edu/~biol/biomes/tempded.htm</a:t>
            </a:r>
          </a:p>
        </p:txBody>
      </p:sp>
      <p:sp>
        <p:nvSpPr>
          <p:cNvPr id="207" name="Shape 207"/>
          <p:cNvSpPr txBox="1"/>
          <p:nvPr/>
        </p:nvSpPr>
        <p:spPr>
          <a:xfrm>
            <a:off x="879566" y="3880894"/>
            <a:ext cx="6770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http://www.blueplanetbiomes.org/deciduous_plant_page.htm</a:t>
            </a:r>
          </a:p>
        </p:txBody>
      </p:sp>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562600" y="653143"/>
            <a:ext cx="5658393" cy="3069771"/>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Merriweather"/>
              <a:buNone/>
            </a:pPr>
            <a:r>
              <a:rPr lang="en-US" sz="4000" b="0" i="0" u="none" strike="noStrike" cap="small" baseline="0">
                <a:solidFill>
                  <a:schemeClr val="dk1"/>
                </a:solidFill>
                <a:latin typeface="Merriweather"/>
                <a:ea typeface="Merriweather"/>
                <a:cs typeface="Merriweather"/>
                <a:sym typeface="Merriweather"/>
              </a:rPr>
              <a:t>Close your eyes for a minute</a:t>
            </a:r>
            <a:br>
              <a:rPr lang="en-US" sz="4000" b="0" i="0" u="none" strike="noStrike" cap="small" baseline="0">
                <a:solidFill>
                  <a:schemeClr val="dk1"/>
                </a:solidFill>
                <a:latin typeface="Merriweather"/>
                <a:ea typeface="Merriweather"/>
                <a:cs typeface="Merriweather"/>
                <a:sym typeface="Merriweather"/>
              </a:rPr>
            </a:br>
            <a:r>
              <a:rPr lang="en-US" sz="3000" b="0" i="0" u="none" strike="noStrike" cap="small" baseline="0">
                <a:solidFill>
                  <a:schemeClr val="dk1"/>
                </a:solidFill>
                <a:latin typeface="Merriweather"/>
                <a:ea typeface="Merriweather"/>
                <a:cs typeface="Merriweather"/>
                <a:sym typeface="Merriweather"/>
              </a:rPr>
              <a:t>Go through all the seasons</a:t>
            </a:r>
            <a:br>
              <a:rPr lang="en-US" sz="3000" b="0" i="0" u="none" strike="noStrike" cap="small" baseline="0">
                <a:solidFill>
                  <a:schemeClr val="dk1"/>
                </a:solidFill>
                <a:latin typeface="Merriweather"/>
                <a:ea typeface="Merriweather"/>
                <a:cs typeface="Merriweather"/>
                <a:sym typeface="Merriweather"/>
              </a:rPr>
            </a:br>
            <a:r>
              <a:rPr lang="en-US" sz="3000" b="0" i="0" u="none" strike="noStrike" cap="small" baseline="0">
                <a:solidFill>
                  <a:schemeClr val="dk1"/>
                </a:solidFill>
                <a:latin typeface="Merriweather"/>
                <a:ea typeface="Merriweather"/>
                <a:cs typeface="Merriweather"/>
                <a:sym typeface="Merriweather"/>
              </a:rPr>
              <a:t>Experience it all</a:t>
            </a:r>
            <a:br>
              <a:rPr lang="en-US" sz="3000" b="0" i="0" u="none" strike="noStrike" cap="small" baseline="0">
                <a:solidFill>
                  <a:schemeClr val="dk1"/>
                </a:solidFill>
                <a:latin typeface="Merriweather"/>
                <a:ea typeface="Merriweather"/>
                <a:cs typeface="Merriweather"/>
                <a:sym typeface="Merriweather"/>
              </a:rPr>
            </a:br>
            <a:r>
              <a:rPr lang="en-US" sz="3000" b="0" i="0" u="none" strike="noStrike" cap="small" baseline="0">
                <a:solidFill>
                  <a:schemeClr val="dk1"/>
                </a:solidFill>
                <a:latin typeface="Merriweather"/>
                <a:ea typeface="Merriweather"/>
                <a:cs typeface="Merriweather"/>
                <a:sym typeface="Merriweather"/>
              </a:rPr>
              <a:t>See the world change around you</a:t>
            </a:r>
            <a:br>
              <a:rPr lang="en-US" sz="3000" b="0" i="0" u="none" strike="noStrike" cap="small" baseline="0">
                <a:solidFill>
                  <a:schemeClr val="dk1"/>
                </a:solidFill>
                <a:latin typeface="Merriweather"/>
                <a:ea typeface="Merriweather"/>
                <a:cs typeface="Merriweather"/>
                <a:sym typeface="Merriweather"/>
              </a:rPr>
            </a:br>
            <a:endParaRPr lang="en-US" sz="3000" b="0" i="0" u="none" strike="noStrike" cap="small" baseline="0">
              <a:solidFill>
                <a:schemeClr val="dk1"/>
              </a:solidFill>
              <a:latin typeface="Merriweather"/>
              <a:ea typeface="Merriweather"/>
              <a:cs typeface="Merriweather"/>
              <a:sym typeface="Merriweather"/>
            </a:endParaRPr>
          </a:p>
        </p:txBody>
      </p:sp>
      <p:pic>
        <p:nvPicPr>
          <p:cNvPr id="118" name="Shape 118"/>
          <p:cNvPicPr preferRelativeResize="0"/>
          <p:nvPr/>
        </p:nvPicPr>
        <p:blipFill rotWithShape="1">
          <a:blip r:embed="rId3">
            <a:alphaModFix/>
          </a:blip>
          <a:srcRect/>
          <a:stretch/>
        </p:blipFill>
        <p:spPr>
          <a:xfrm>
            <a:off x="0" y="3455125"/>
            <a:ext cx="4419599" cy="3402874"/>
          </a:xfrm>
          <a:prstGeom prst="rect">
            <a:avLst/>
          </a:prstGeom>
          <a:noFill/>
          <a:ln>
            <a:noFill/>
          </a:ln>
        </p:spPr>
      </p:pic>
      <p:pic>
        <p:nvPicPr>
          <p:cNvPr id="119" name="Shape 119"/>
          <p:cNvPicPr preferRelativeResize="0"/>
          <p:nvPr/>
        </p:nvPicPr>
        <p:blipFill rotWithShape="1">
          <a:blip r:embed="rId4">
            <a:alphaModFix/>
          </a:blip>
          <a:srcRect/>
          <a:stretch/>
        </p:blipFill>
        <p:spPr>
          <a:xfrm>
            <a:off x="0" y="0"/>
            <a:ext cx="5251268" cy="3455125"/>
          </a:xfrm>
          <a:prstGeom prst="rect">
            <a:avLst/>
          </a:prstGeom>
          <a:noFill/>
          <a:ln>
            <a:noFill/>
          </a:ln>
        </p:spPr>
      </p:pic>
      <p:pic>
        <p:nvPicPr>
          <p:cNvPr id="120" name="Shape 120"/>
          <p:cNvPicPr preferRelativeResize="0"/>
          <p:nvPr/>
        </p:nvPicPr>
        <p:blipFill rotWithShape="1">
          <a:blip r:embed="rId5">
            <a:alphaModFix/>
          </a:blip>
          <a:srcRect/>
          <a:stretch/>
        </p:blipFill>
        <p:spPr>
          <a:xfrm>
            <a:off x="4419600" y="3455125"/>
            <a:ext cx="3860528" cy="3389811"/>
          </a:xfrm>
          <a:prstGeom prst="rect">
            <a:avLst/>
          </a:prstGeom>
          <a:noFill/>
          <a:ln>
            <a:noFill/>
          </a:ln>
        </p:spPr>
      </p:pic>
      <p:pic>
        <p:nvPicPr>
          <p:cNvPr id="121" name="Shape 121"/>
          <p:cNvPicPr preferRelativeResize="0"/>
          <p:nvPr/>
        </p:nvPicPr>
        <p:blipFill rotWithShape="1">
          <a:blip r:embed="rId6">
            <a:alphaModFix/>
          </a:blip>
          <a:srcRect/>
          <a:stretch/>
        </p:blipFill>
        <p:spPr>
          <a:xfrm>
            <a:off x="8280128" y="3442062"/>
            <a:ext cx="3911872" cy="3402873"/>
          </a:xfrm>
          <a:prstGeom prst="rect">
            <a:avLst/>
          </a:prstGeom>
          <a:noFill/>
          <a:ln>
            <a:noFill/>
          </a:ln>
        </p:spPr>
      </p:pic>
    </p:spTree>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4128678" y="2953357"/>
            <a:ext cx="4857750" cy="3369065"/>
          </a:xfrm>
          <a:prstGeom prst="rect">
            <a:avLst/>
          </a:prstGeom>
          <a:noFill/>
          <a:ln>
            <a:noFill/>
          </a:ln>
        </p:spPr>
      </p:pic>
      <p:sp>
        <p:nvSpPr>
          <p:cNvPr id="127" name="Shape 127"/>
          <p:cNvSpPr txBox="1"/>
          <p:nvPr/>
        </p:nvSpPr>
        <p:spPr>
          <a:xfrm>
            <a:off x="391885" y="6227057"/>
            <a:ext cx="11795760" cy="63094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500" b="0" i="0" u="none" strike="noStrike" cap="none" baseline="0" dirty="0">
                <a:solidFill>
                  <a:schemeClr val="dk1"/>
                </a:solidFill>
                <a:latin typeface="Merriweather"/>
                <a:ea typeface="Merriweather"/>
                <a:cs typeface="Merriweather"/>
                <a:sym typeface="Merriweather"/>
              </a:rPr>
              <a:t>TEMPERATE </a:t>
            </a:r>
            <a:r>
              <a:rPr lang="en-US" sz="3500" b="0" i="0" u="none" strike="noStrike" cap="none" baseline="0" dirty="0" smtClean="0">
                <a:solidFill>
                  <a:schemeClr val="dk1"/>
                </a:solidFill>
                <a:latin typeface="Merriweather"/>
                <a:ea typeface="Merriweather"/>
                <a:cs typeface="Merriweather"/>
                <a:sym typeface="Merriweather"/>
              </a:rPr>
              <a:t>DECIDUOUS </a:t>
            </a:r>
            <a:r>
              <a:rPr lang="en-US" sz="3500" b="0" i="0" u="none" strike="noStrike" cap="none" baseline="0" dirty="0">
                <a:solidFill>
                  <a:schemeClr val="dk1"/>
                </a:solidFill>
                <a:latin typeface="Merriweather"/>
                <a:ea typeface="Merriweather"/>
                <a:cs typeface="Merriweather"/>
                <a:sym typeface="Merriweather"/>
              </a:rPr>
              <a:t>FOREST </a:t>
            </a:r>
          </a:p>
        </p:txBody>
      </p:sp>
      <p:sp>
        <p:nvSpPr>
          <p:cNvPr id="128" name="Shape 128"/>
          <p:cNvSpPr txBox="1"/>
          <p:nvPr/>
        </p:nvSpPr>
        <p:spPr>
          <a:xfrm>
            <a:off x="261257" y="1541416"/>
            <a:ext cx="12057017"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solidFill>
                  <a:schemeClr val="dk1"/>
                </a:solidFill>
                <a:latin typeface="Merriweather"/>
                <a:ea typeface="Merriweather"/>
                <a:cs typeface="Merriweather"/>
                <a:sym typeface="Merriweather"/>
              </a:rPr>
              <a:t>“WHAT BEAUTIFUL PLACE CAN THIS BE?” YOU MUST BE THINKING.</a:t>
            </a:r>
          </a:p>
        </p:txBody>
      </p:sp>
      <p:pic>
        <p:nvPicPr>
          <p:cNvPr id="129" name="Shape 129"/>
          <p:cNvPicPr preferRelativeResize="0"/>
          <p:nvPr/>
        </p:nvPicPr>
        <p:blipFill rotWithShape="1">
          <a:blip r:embed="rId4">
            <a:alphaModFix/>
          </a:blip>
          <a:srcRect/>
          <a:stretch/>
        </p:blipFill>
        <p:spPr>
          <a:xfrm>
            <a:off x="0" y="3013165"/>
            <a:ext cx="4336869" cy="3154086"/>
          </a:xfrm>
          <a:prstGeom prst="rect">
            <a:avLst/>
          </a:prstGeom>
          <a:noFill/>
          <a:ln>
            <a:noFill/>
          </a:ln>
        </p:spPr>
      </p:pic>
      <p:pic>
        <p:nvPicPr>
          <p:cNvPr id="130" name="Shape 130"/>
          <p:cNvPicPr preferRelativeResize="0"/>
          <p:nvPr/>
        </p:nvPicPr>
        <p:blipFill rotWithShape="1">
          <a:blip r:embed="rId5">
            <a:alphaModFix/>
          </a:blip>
          <a:srcRect/>
          <a:stretch/>
        </p:blipFill>
        <p:spPr>
          <a:xfrm>
            <a:off x="8877524" y="3108959"/>
            <a:ext cx="3310120" cy="3058290"/>
          </a:xfrm>
          <a:prstGeom prst="rect">
            <a:avLst/>
          </a:prstGeom>
          <a:noFill/>
          <a:ln>
            <a:noFill/>
          </a:ln>
        </p:spPr>
      </p:pic>
    </p:spTree>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066800" y="562302"/>
            <a:ext cx="10058399" cy="109727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Merriweather"/>
              <a:buNone/>
            </a:pPr>
            <a:r>
              <a:rPr lang="en-US" sz="3600" b="0" i="0" u="none" strike="noStrike" cap="small" baseline="0">
                <a:solidFill>
                  <a:schemeClr val="dk1"/>
                </a:solidFill>
                <a:latin typeface="Merriweather"/>
                <a:ea typeface="Merriweather"/>
                <a:cs typeface="Merriweather"/>
                <a:sym typeface="Merriweather"/>
              </a:rPr>
              <a:t>Climate</a:t>
            </a:r>
          </a:p>
        </p:txBody>
      </p:sp>
      <p:sp>
        <p:nvSpPr>
          <p:cNvPr id="136" name="Shape 136"/>
          <p:cNvSpPr txBox="1">
            <a:spLocks noGrp="1"/>
          </p:cNvSpPr>
          <p:nvPr>
            <p:ph type="body" idx="1"/>
          </p:nvPr>
        </p:nvSpPr>
        <p:spPr>
          <a:xfrm>
            <a:off x="1066800" y="2057399"/>
            <a:ext cx="4846320" cy="86868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2"/>
              </a:buClr>
              <a:buSzPct val="25000"/>
              <a:buFont typeface="Noto Symbol"/>
              <a:buNone/>
            </a:pPr>
            <a:r>
              <a:rPr lang="en-US" sz="2400" b="0" i="0" u="none" strike="noStrike" cap="small" baseline="0">
                <a:solidFill>
                  <a:schemeClr val="dk1"/>
                </a:solidFill>
                <a:latin typeface="Merriweather"/>
                <a:ea typeface="Merriweather"/>
                <a:cs typeface="Merriweather"/>
                <a:sym typeface="Merriweather"/>
              </a:rPr>
              <a:t> </a:t>
            </a:r>
          </a:p>
        </p:txBody>
      </p:sp>
      <p:sp>
        <p:nvSpPr>
          <p:cNvPr id="137" name="Shape 137"/>
          <p:cNvSpPr txBox="1">
            <a:spLocks noGrp="1"/>
          </p:cNvSpPr>
          <p:nvPr>
            <p:ph type="body" idx="2"/>
          </p:nvPr>
        </p:nvSpPr>
        <p:spPr>
          <a:xfrm>
            <a:off x="1066800" y="2926080"/>
            <a:ext cx="4846320" cy="347471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lt2"/>
              </a:buClr>
              <a:buSzPct val="90000"/>
              <a:buFont typeface="Noto Symbol"/>
              <a:buChar char="▪"/>
            </a:pPr>
            <a:r>
              <a:rPr lang="en-US" sz="2400" b="0" i="0" u="none" strike="noStrike" cap="none" baseline="0">
                <a:solidFill>
                  <a:schemeClr val="dk1"/>
                </a:solidFill>
                <a:latin typeface="Merriweather"/>
                <a:ea typeface="Merriweather"/>
                <a:cs typeface="Merriweather"/>
                <a:sym typeface="Merriweather"/>
              </a:rPr>
              <a:t>Always changing (seasonal)</a:t>
            </a:r>
          </a:p>
          <a:p>
            <a:pPr marL="502919" marR="0" lvl="1" indent="-236219" algn="l" rtl="0">
              <a:lnSpc>
                <a:spcPct val="90000"/>
              </a:lnSpc>
              <a:spcBef>
                <a:spcPts val="1200"/>
              </a:spcBef>
              <a:buClr>
                <a:schemeClr val="lt2"/>
              </a:buClr>
              <a:buSzPct val="90000"/>
              <a:buFont typeface="Noto Symbol"/>
              <a:buChar char="▪"/>
            </a:pPr>
            <a:r>
              <a:rPr lang="en-US" sz="2000" b="0" i="0" u="none" strike="noStrike" cap="none" baseline="0">
                <a:solidFill>
                  <a:schemeClr val="dk1"/>
                </a:solidFill>
                <a:latin typeface="Merriweather"/>
                <a:ea typeface="Merriweather"/>
                <a:cs typeface="Merriweather"/>
                <a:sym typeface="Merriweather"/>
              </a:rPr>
              <a:t>Winter, summer, spring and fall</a:t>
            </a:r>
          </a:p>
          <a:p>
            <a:pPr marL="502919" marR="0" lvl="1" indent="-236219" algn="l" rtl="0">
              <a:lnSpc>
                <a:spcPct val="90000"/>
              </a:lnSpc>
              <a:spcBef>
                <a:spcPts val="1200"/>
              </a:spcBef>
              <a:buClr>
                <a:schemeClr val="lt2"/>
              </a:buClr>
              <a:buSzPct val="90000"/>
              <a:buFont typeface="Noto Symbol"/>
              <a:buChar char="▪"/>
            </a:pPr>
            <a:r>
              <a:rPr lang="en-US" sz="2000" b="0" i="0" u="none" strike="noStrike" cap="none" baseline="0">
                <a:solidFill>
                  <a:schemeClr val="dk1"/>
                </a:solidFill>
                <a:latin typeface="Merriweather"/>
                <a:ea typeface="Merriweather"/>
                <a:cs typeface="Merriweather"/>
                <a:sym typeface="Merriweather"/>
              </a:rPr>
              <a:t>30in – 60 in per year (2.5ft-5ft) </a:t>
            </a:r>
          </a:p>
          <a:p>
            <a:pPr marL="777240" marR="0" lvl="2" indent="-231140" algn="l" rtl="0">
              <a:lnSpc>
                <a:spcPct val="90000"/>
              </a:lnSpc>
              <a:spcBef>
                <a:spcPts val="800"/>
              </a:spcBef>
              <a:buClr>
                <a:schemeClr val="lt2"/>
              </a:buClr>
              <a:buSzPct val="90000"/>
              <a:buFont typeface="Noto Symbol"/>
              <a:buChar char="▪"/>
            </a:pPr>
            <a:r>
              <a:rPr lang="en-US" sz="1800" b="0" i="0" u="none" strike="noStrike" cap="none" baseline="0">
                <a:solidFill>
                  <a:schemeClr val="dk1"/>
                </a:solidFill>
                <a:latin typeface="Merriweather"/>
                <a:ea typeface="Merriweather"/>
                <a:cs typeface="Merriweather"/>
                <a:sym typeface="Merriweather"/>
              </a:rPr>
              <a:t>Changing because of the burning of fossil fuels.</a:t>
            </a:r>
          </a:p>
          <a:p>
            <a:pPr marL="502919" marR="0" lvl="1" indent="-236219" algn="l" rtl="0">
              <a:lnSpc>
                <a:spcPct val="90000"/>
              </a:lnSpc>
              <a:spcBef>
                <a:spcPts val="1200"/>
              </a:spcBef>
              <a:buClr>
                <a:schemeClr val="lt2"/>
              </a:buClr>
              <a:buSzPct val="90000"/>
              <a:buFont typeface="Noto Symbol"/>
              <a:buChar char="▪"/>
            </a:pPr>
            <a:r>
              <a:rPr lang="en-US" sz="2000" b="0" i="0" u="none" strike="noStrike" cap="none" baseline="0">
                <a:solidFill>
                  <a:schemeClr val="dk1"/>
                </a:solidFill>
                <a:latin typeface="Merriweather"/>
                <a:ea typeface="Merriweather"/>
                <a:cs typeface="Merriweather"/>
                <a:sym typeface="Merriweather"/>
              </a:rPr>
              <a:t>Average temp: 50 degrees Fahrenheit</a:t>
            </a:r>
          </a:p>
          <a:p>
            <a:pPr marL="502919" marR="0" lvl="1" indent="-236219" algn="l" rtl="0">
              <a:lnSpc>
                <a:spcPct val="90000"/>
              </a:lnSpc>
              <a:spcBef>
                <a:spcPts val="1200"/>
              </a:spcBef>
              <a:buClr>
                <a:schemeClr val="lt2"/>
              </a:buClr>
              <a:buSzPct val="90000"/>
              <a:buFont typeface="Noto Symbol"/>
              <a:buChar char="▪"/>
            </a:pPr>
            <a:r>
              <a:rPr lang="en-US" sz="2000" b="0" i="0" u="none" strike="noStrike" cap="none" baseline="0">
                <a:solidFill>
                  <a:schemeClr val="dk1"/>
                </a:solidFill>
                <a:latin typeface="Merriweather"/>
                <a:ea typeface="Merriweather"/>
                <a:cs typeface="Merriweather"/>
                <a:sym typeface="Merriweather"/>
              </a:rPr>
              <a:t>Have cold winters </a:t>
            </a:r>
          </a:p>
          <a:p>
            <a:pPr marL="502919" marR="0" lvl="1" indent="-236219" algn="l" rtl="0">
              <a:lnSpc>
                <a:spcPct val="90000"/>
              </a:lnSpc>
              <a:spcBef>
                <a:spcPts val="1200"/>
              </a:spcBef>
              <a:buClr>
                <a:schemeClr val="lt2"/>
              </a:buClr>
              <a:buSzPct val="90000"/>
              <a:buFont typeface="Noto Symbol"/>
              <a:buChar char="▪"/>
            </a:pPr>
            <a:r>
              <a:rPr lang="en-US" sz="2000" b="0" i="0" u="none" strike="noStrike" cap="none" baseline="0">
                <a:solidFill>
                  <a:schemeClr val="dk1"/>
                </a:solidFill>
                <a:latin typeface="Merriweather"/>
                <a:ea typeface="Merriweather"/>
                <a:cs typeface="Merriweather"/>
                <a:sym typeface="Merriweather"/>
              </a:rPr>
              <a:t>Warm summers</a:t>
            </a:r>
          </a:p>
          <a:p>
            <a:pPr marL="502919" marR="0" lvl="1" indent="-121919" algn="l"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a:p>
            <a:pPr marL="502919" marR="0" lvl="1" indent="-121919" algn="l"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a:p>
            <a:pPr marL="502919" marR="0" lvl="1" indent="-121919" algn="l"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8586652" y="3853592"/>
            <a:ext cx="3605348" cy="2887151"/>
          </a:xfrm>
          <a:prstGeom prst="rect">
            <a:avLst/>
          </a:prstGeom>
          <a:noFill/>
          <a:ln>
            <a:noFill/>
          </a:ln>
        </p:spPr>
      </p:pic>
      <p:pic>
        <p:nvPicPr>
          <p:cNvPr id="139" name="Shape 139"/>
          <p:cNvPicPr preferRelativeResize="0"/>
          <p:nvPr/>
        </p:nvPicPr>
        <p:blipFill rotWithShape="1">
          <a:blip r:embed="rId4">
            <a:alphaModFix/>
          </a:blip>
          <a:srcRect/>
          <a:stretch/>
        </p:blipFill>
        <p:spPr>
          <a:xfrm>
            <a:off x="6948260" y="562302"/>
            <a:ext cx="4965065" cy="3291290"/>
          </a:xfrm>
          <a:prstGeom prst="rect">
            <a:avLst/>
          </a:prstGeom>
          <a:noFill/>
          <a:ln>
            <a:noFill/>
          </a:ln>
        </p:spPr>
      </p:pic>
    </p:spTree>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66800" y="562302"/>
            <a:ext cx="10058399" cy="1097399"/>
          </a:xfrm>
          <a:prstGeom prst="rect">
            <a:avLst/>
          </a:prstGeom>
        </p:spPr>
        <p:txBody>
          <a:bodyPr lIns="91425" tIns="91425" rIns="91425" bIns="91425" anchor="b" anchorCtr="0">
            <a:noAutofit/>
          </a:bodyPr>
          <a:lstStyle/>
          <a:p>
            <a:pPr>
              <a:spcBef>
                <a:spcPts val="0"/>
              </a:spcBef>
              <a:buNone/>
            </a:pPr>
            <a:r>
              <a:rPr lang="en-US"/>
              <a:t>Soil Quality</a:t>
            </a:r>
          </a:p>
        </p:txBody>
      </p:sp>
      <p:sp>
        <p:nvSpPr>
          <p:cNvPr id="145" name="Shape 145"/>
          <p:cNvSpPr txBox="1">
            <a:spLocks noGrp="1"/>
          </p:cNvSpPr>
          <p:nvPr>
            <p:ph type="body" idx="1"/>
          </p:nvPr>
        </p:nvSpPr>
        <p:spPr>
          <a:xfrm>
            <a:off x="1066800" y="2057399"/>
            <a:ext cx="4846199" cy="868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txBox="1">
            <a:spLocks noGrp="1"/>
          </p:cNvSpPr>
          <p:nvPr>
            <p:ph type="body" idx="2"/>
          </p:nvPr>
        </p:nvSpPr>
        <p:spPr>
          <a:xfrm>
            <a:off x="1066800" y="2926080"/>
            <a:ext cx="4846199" cy="3474600"/>
          </a:xfrm>
          <a:prstGeom prst="rect">
            <a:avLst/>
          </a:prstGeom>
        </p:spPr>
        <p:txBody>
          <a:bodyPr lIns="91425" tIns="91425" rIns="91425" bIns="91425" anchor="t" anchorCtr="0">
            <a:noAutofit/>
          </a:bodyPr>
          <a:lstStyle/>
          <a:p>
            <a:pPr rtl="0">
              <a:spcBef>
                <a:spcPts val="0"/>
              </a:spcBef>
              <a:buNone/>
            </a:pPr>
            <a:r>
              <a:rPr lang="en-US" sz="3500">
                <a:latin typeface="Stint Ultra Condensed"/>
                <a:ea typeface="Stint Ultra Condensed"/>
                <a:cs typeface="Stint Ultra Condensed"/>
                <a:sym typeface="Stint Ultra Condensed"/>
              </a:rPr>
              <a:t>Not that good for farming</a:t>
            </a:r>
          </a:p>
          <a:p>
            <a:pPr rtl="0">
              <a:spcBef>
                <a:spcPts val="0"/>
              </a:spcBef>
              <a:buNone/>
            </a:pPr>
            <a:r>
              <a:rPr lang="en-US" sz="3500">
                <a:latin typeface="Stint Ultra Condensed"/>
                <a:ea typeface="Stint Ultra Condensed"/>
                <a:cs typeface="Stint Ultra Condensed"/>
                <a:sym typeface="Stint Ultra Condensed"/>
              </a:rPr>
              <a:t>Soil is only good for the plants that are there </a:t>
            </a:r>
          </a:p>
          <a:p>
            <a:pPr rtl="0">
              <a:spcBef>
                <a:spcPts val="0"/>
              </a:spcBef>
              <a:buNone/>
            </a:pPr>
            <a:r>
              <a:rPr lang="en-US" sz="3500">
                <a:latin typeface="Stint Ultra Condensed"/>
                <a:ea typeface="Stint Ultra Condensed"/>
                <a:cs typeface="Stint Ultra Condensed"/>
                <a:sym typeface="Stint Ultra Condensed"/>
              </a:rPr>
              <a:t>Organic matter in soil is taken up by the trees and plants</a:t>
            </a:r>
          </a:p>
          <a:p>
            <a:pPr>
              <a:spcBef>
                <a:spcPts val="0"/>
              </a:spcBef>
              <a:buNone/>
            </a:pPr>
            <a:endParaRPr/>
          </a:p>
        </p:txBody>
      </p:sp>
      <p:sp>
        <p:nvSpPr>
          <p:cNvPr id="147" name="Shape 147"/>
          <p:cNvSpPr txBox="1">
            <a:spLocks noGrp="1"/>
          </p:cNvSpPr>
          <p:nvPr>
            <p:ph type="body" idx="3"/>
          </p:nvPr>
        </p:nvSpPr>
        <p:spPr>
          <a:xfrm>
            <a:off x="6278880" y="2057399"/>
            <a:ext cx="4846199" cy="86880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txBox="1">
            <a:spLocks noGrp="1"/>
          </p:cNvSpPr>
          <p:nvPr>
            <p:ph type="body" idx="4"/>
          </p:nvPr>
        </p:nvSpPr>
        <p:spPr>
          <a:xfrm>
            <a:off x="6278880" y="2926080"/>
            <a:ext cx="4846199" cy="3474600"/>
          </a:xfrm>
          <a:prstGeom prst="rect">
            <a:avLst/>
          </a:prstGeom>
        </p:spPr>
        <p:txBody>
          <a:bodyPr lIns="91425" tIns="91425" rIns="91425" bIns="91425" anchor="t" anchorCtr="0">
            <a:noAutofit/>
          </a:bodyPr>
          <a:lstStyle/>
          <a:p>
            <a:pPr>
              <a:spcBef>
                <a:spcPts val="0"/>
              </a:spcBef>
              <a:buNone/>
            </a:pPr>
            <a:endParaRPr/>
          </a:p>
        </p:txBody>
      </p:sp>
      <p:pic>
        <p:nvPicPr>
          <p:cNvPr id="149" name="Shape 149"/>
          <p:cNvPicPr preferRelativeResize="0"/>
          <p:nvPr/>
        </p:nvPicPr>
        <p:blipFill>
          <a:blip r:embed="rId3">
            <a:alphaModFix/>
          </a:blip>
          <a:stretch>
            <a:fillRect/>
          </a:stretch>
        </p:blipFill>
        <p:spPr>
          <a:xfrm>
            <a:off x="7554300" y="950150"/>
            <a:ext cx="4637700" cy="2612800"/>
          </a:xfrm>
          <a:prstGeom prst="rect">
            <a:avLst/>
          </a:prstGeom>
          <a:noFill/>
          <a:ln>
            <a:noFill/>
          </a:ln>
        </p:spPr>
      </p:pic>
      <p:pic>
        <p:nvPicPr>
          <p:cNvPr id="150" name="Shape 150"/>
          <p:cNvPicPr preferRelativeResize="0"/>
          <p:nvPr/>
        </p:nvPicPr>
        <p:blipFill>
          <a:blip r:embed="rId4">
            <a:alphaModFix/>
          </a:blip>
          <a:stretch>
            <a:fillRect/>
          </a:stretch>
        </p:blipFill>
        <p:spPr>
          <a:xfrm>
            <a:off x="9602750" y="4038600"/>
            <a:ext cx="2457450" cy="28194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654039" y="1016000"/>
            <a:ext cx="5760720" cy="1828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Merriweather"/>
              <a:buNone/>
            </a:pPr>
            <a:r>
              <a:rPr lang="en-US" sz="5400" b="0" i="0" u="none" strike="noStrike" cap="small" baseline="0">
                <a:solidFill>
                  <a:schemeClr val="dk1"/>
                </a:solidFill>
                <a:latin typeface="Merriweather"/>
                <a:ea typeface="Merriweather"/>
                <a:cs typeface="Merriweather"/>
                <a:sym typeface="Merriweather"/>
              </a:rPr>
              <a:t>Beautiful plants</a:t>
            </a:r>
          </a:p>
        </p:txBody>
      </p:sp>
      <p:sp>
        <p:nvSpPr>
          <p:cNvPr id="157" name="Shape 157"/>
          <p:cNvSpPr txBox="1">
            <a:spLocks noGrp="1"/>
          </p:cNvSpPr>
          <p:nvPr>
            <p:ph type="body" idx="1"/>
          </p:nvPr>
        </p:nvSpPr>
        <p:spPr>
          <a:xfrm>
            <a:off x="0" y="584925"/>
            <a:ext cx="5760720" cy="627307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The seasons change and so do the color of the leaves. During winter the water freezes so there is not enough water to keep the leaves of the plants alive. This causes the leaves to fall off.</a:t>
            </a:r>
          </a:p>
          <a:p>
            <a:pPr marL="0" marR="0" lvl="0" indent="0" algn="ctr" rtl="0">
              <a:lnSpc>
                <a:spcPct val="90000"/>
              </a:lnSpc>
              <a:spcBef>
                <a:spcPts val="1200"/>
              </a:spcBef>
              <a:buClr>
                <a:schemeClr val="lt2"/>
              </a:buClr>
              <a:buSzPct val="25000"/>
              <a:buFont typeface="Noto Symbol"/>
              <a:buNone/>
            </a:pPr>
            <a:r>
              <a:rPr lang="en-US" sz="2000" b="1" i="0" u="sng" strike="noStrike" cap="none" baseline="0">
                <a:solidFill>
                  <a:schemeClr val="dk1"/>
                </a:solidFill>
                <a:latin typeface="Calibri"/>
                <a:ea typeface="Calibri"/>
                <a:cs typeface="Calibri"/>
                <a:sym typeface="Calibri"/>
              </a:rPr>
              <a:t>THERE IS AN EXCEPTION TO THIS!</a:t>
            </a:r>
          </a:p>
          <a:p>
            <a:pPr marL="0" marR="0" lvl="0" indent="0" algn="ctr" rtl="0">
              <a:lnSpc>
                <a:spcPct val="90000"/>
              </a:lnSpc>
              <a:spcBef>
                <a:spcPts val="1200"/>
              </a:spcBef>
              <a:buClr>
                <a:schemeClr val="lt2"/>
              </a:buClr>
              <a:buSzPct val="25000"/>
              <a:buFont typeface="Noto Symbol"/>
              <a:buNone/>
            </a:pPr>
            <a:r>
              <a:rPr lang="en-US" sz="2000" b="0" i="0" u="none" strike="noStrike" cap="none" baseline="0">
                <a:solidFill>
                  <a:schemeClr val="dk1"/>
                </a:solidFill>
                <a:latin typeface="Calibri"/>
                <a:ea typeface="Calibri"/>
                <a:cs typeface="Calibri"/>
                <a:sym typeface="Calibri"/>
              </a:rPr>
              <a:t>Evergreens </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They have special adaptations. </a:t>
            </a:r>
          </a:p>
          <a:p>
            <a:pPr marL="0" marR="0" lvl="0" indent="0" algn="l"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Has a great variety of plants. They have 3 levels of vegetation:</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Floor: lichen, moss, fern, Misha green sunflower</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Middle: Shrubs</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Third level: Maple, oak, and breech</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FUN FACT:</a:t>
            </a:r>
          </a:p>
          <a:p>
            <a:pPr marL="0" marR="0" lvl="0" indent="0" algn="ctr" rtl="0">
              <a:lnSpc>
                <a:spcPct val="90000"/>
              </a:lnSpc>
              <a:spcBef>
                <a:spcPts val="1200"/>
              </a:spcBef>
              <a:buClr>
                <a:schemeClr val="lt2"/>
              </a:buClr>
              <a:buSzPct val="25000"/>
              <a:buFont typeface="Noto Symbol"/>
              <a:buNone/>
            </a:pPr>
            <a:r>
              <a:rPr lang="en-US" sz="2000" b="0" i="1" u="none" strike="noStrike" cap="none" baseline="0">
                <a:solidFill>
                  <a:schemeClr val="dk1"/>
                </a:solidFill>
                <a:latin typeface="Calibri"/>
                <a:ea typeface="Calibri"/>
                <a:cs typeface="Calibri"/>
                <a:sym typeface="Calibri"/>
              </a:rPr>
              <a:t>The trees provide shelter for the animals (provide food and water. Because of this reliance trees have thick barks to keep the animals from damaging their bark and killing the tree.</a:t>
            </a:r>
          </a:p>
          <a:p>
            <a:pPr marL="0" marR="0" lvl="0" indent="0" algn="ctr"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p:txBody>
      </p:sp>
      <p:pic>
        <p:nvPicPr>
          <p:cNvPr id="158" name="Shape 158"/>
          <p:cNvPicPr preferRelativeResize="0"/>
          <p:nvPr/>
        </p:nvPicPr>
        <p:blipFill rotWithShape="1">
          <a:blip r:embed="rId3">
            <a:alphaModFix/>
          </a:blip>
          <a:srcRect/>
          <a:stretch/>
        </p:blipFill>
        <p:spPr>
          <a:xfrm>
            <a:off x="9862806" y="5007155"/>
            <a:ext cx="2329194" cy="1850844"/>
          </a:xfrm>
          <a:prstGeom prst="rect">
            <a:avLst/>
          </a:prstGeom>
          <a:noFill/>
          <a:ln>
            <a:noFill/>
          </a:ln>
        </p:spPr>
      </p:pic>
      <p:pic>
        <p:nvPicPr>
          <p:cNvPr id="159" name="Shape 159"/>
          <p:cNvPicPr preferRelativeResize="0"/>
          <p:nvPr/>
        </p:nvPicPr>
        <p:blipFill rotWithShape="1">
          <a:blip r:embed="rId4">
            <a:alphaModFix/>
          </a:blip>
          <a:srcRect/>
          <a:stretch/>
        </p:blipFill>
        <p:spPr>
          <a:xfrm>
            <a:off x="9815375" y="0"/>
            <a:ext cx="2376624" cy="1784330"/>
          </a:xfrm>
          <a:prstGeom prst="rect">
            <a:avLst/>
          </a:prstGeom>
          <a:noFill/>
          <a:ln>
            <a:noFill/>
          </a:ln>
        </p:spPr>
      </p:pic>
      <p:pic>
        <p:nvPicPr>
          <p:cNvPr id="160" name="Shape 160"/>
          <p:cNvPicPr preferRelativeResize="0"/>
          <p:nvPr/>
        </p:nvPicPr>
        <p:blipFill rotWithShape="1">
          <a:blip r:embed="rId5">
            <a:alphaModFix/>
          </a:blip>
          <a:srcRect/>
          <a:stretch/>
        </p:blipFill>
        <p:spPr>
          <a:xfrm>
            <a:off x="8377282" y="0"/>
            <a:ext cx="1438093" cy="1762826"/>
          </a:xfrm>
          <a:prstGeom prst="rect">
            <a:avLst/>
          </a:prstGeom>
          <a:noFill/>
          <a:ln>
            <a:noFill/>
          </a:ln>
        </p:spPr>
      </p:pic>
      <p:pic>
        <p:nvPicPr>
          <p:cNvPr id="161" name="Shape 161"/>
          <p:cNvPicPr preferRelativeResize="0"/>
          <p:nvPr/>
        </p:nvPicPr>
        <p:blipFill rotWithShape="1">
          <a:blip r:embed="rId6">
            <a:alphaModFix/>
          </a:blip>
          <a:srcRect/>
          <a:stretch/>
        </p:blipFill>
        <p:spPr>
          <a:xfrm>
            <a:off x="6719932" y="0"/>
            <a:ext cx="1657350" cy="1737359"/>
          </a:xfrm>
          <a:prstGeom prst="rect">
            <a:avLst/>
          </a:prstGeom>
          <a:noFill/>
          <a:ln>
            <a:noFill/>
          </a:ln>
        </p:spPr>
      </p:pic>
      <p:pic>
        <p:nvPicPr>
          <p:cNvPr id="162" name="Shape 162"/>
          <p:cNvPicPr preferRelativeResize="0"/>
          <p:nvPr/>
        </p:nvPicPr>
        <p:blipFill rotWithShape="1">
          <a:blip r:embed="rId7">
            <a:alphaModFix/>
          </a:blip>
          <a:srcRect/>
          <a:stretch/>
        </p:blipFill>
        <p:spPr>
          <a:xfrm>
            <a:off x="9862806" y="3295832"/>
            <a:ext cx="2281763" cy="1711323"/>
          </a:xfrm>
          <a:prstGeom prst="rect">
            <a:avLst/>
          </a:prstGeom>
          <a:noFill/>
          <a:ln>
            <a:noFill/>
          </a:ln>
        </p:spPr>
      </p:pic>
      <p:pic>
        <p:nvPicPr>
          <p:cNvPr id="163" name="Shape 163"/>
          <p:cNvPicPr preferRelativeResize="0"/>
          <p:nvPr/>
        </p:nvPicPr>
        <p:blipFill rotWithShape="1">
          <a:blip r:embed="rId8">
            <a:alphaModFix/>
          </a:blip>
          <a:srcRect/>
          <a:stretch/>
        </p:blipFill>
        <p:spPr>
          <a:xfrm>
            <a:off x="6052805" y="4602526"/>
            <a:ext cx="3809999" cy="2246811"/>
          </a:xfrm>
          <a:prstGeom prst="rect">
            <a:avLst/>
          </a:prstGeom>
          <a:noFill/>
          <a:ln>
            <a:noFill/>
          </a:ln>
        </p:spPr>
      </p:pic>
      <p:pic>
        <p:nvPicPr>
          <p:cNvPr id="164" name="Shape 164"/>
          <p:cNvPicPr preferRelativeResize="0"/>
          <p:nvPr/>
        </p:nvPicPr>
        <p:blipFill rotWithShape="1">
          <a:blip r:embed="rId9">
            <a:alphaModFix/>
          </a:blip>
          <a:srcRect/>
          <a:stretch/>
        </p:blipFill>
        <p:spPr>
          <a:xfrm>
            <a:off x="7129131" y="2926126"/>
            <a:ext cx="2733675" cy="1676399"/>
          </a:xfrm>
          <a:prstGeom prst="rect">
            <a:avLst/>
          </a:prstGeom>
          <a:noFill/>
          <a:ln>
            <a:noFill/>
          </a:ln>
        </p:spPr>
      </p:pic>
    </p:spTree>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5654039" y="1016000"/>
            <a:ext cx="5760720" cy="1828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Merriweather"/>
              <a:buNone/>
            </a:pPr>
            <a:r>
              <a:rPr lang="en-US" sz="5400" b="0" i="0" u="none" strike="noStrike" cap="small" baseline="0">
                <a:solidFill>
                  <a:schemeClr val="dk1"/>
                </a:solidFill>
                <a:latin typeface="Merriweather"/>
                <a:ea typeface="Merriweather"/>
                <a:cs typeface="Merriweather"/>
                <a:sym typeface="Merriweather"/>
              </a:rPr>
              <a:t>FOREST FRIENDS!</a:t>
            </a:r>
          </a:p>
        </p:txBody>
      </p:sp>
      <p:sp>
        <p:nvSpPr>
          <p:cNvPr id="170" name="Shape 170"/>
          <p:cNvSpPr txBox="1">
            <a:spLocks noGrp="1"/>
          </p:cNvSpPr>
          <p:nvPr>
            <p:ph type="body" idx="1"/>
          </p:nvPr>
        </p:nvSpPr>
        <p:spPr>
          <a:xfrm>
            <a:off x="5849982" y="2844800"/>
            <a:ext cx="5760720" cy="369678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Many friends in the forest.</a:t>
            </a:r>
          </a:p>
          <a:p>
            <a:pPr marL="0" marR="0" lvl="0" indent="0" algn="ctr" rtl="0">
              <a:lnSpc>
                <a:spcPct val="90000"/>
              </a:lnSpc>
              <a:spcBef>
                <a:spcPts val="120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Never feel lonely because you are surrounded by these little critters</a:t>
            </a:r>
          </a:p>
          <a:p>
            <a:pPr marL="0" marR="0" lvl="0" indent="0" algn="ctr" rtl="0">
              <a:lnSpc>
                <a:spcPct val="90000"/>
              </a:lnSpc>
              <a:spcBef>
                <a:spcPts val="1200"/>
              </a:spcBef>
              <a:buClr>
                <a:schemeClr val="lt2"/>
              </a:buClr>
              <a:buSzPct val="25000"/>
              <a:buFont typeface="Noto Symbol"/>
              <a:buNone/>
            </a:pPr>
            <a:r>
              <a:rPr lang="en-US" sz="2800" b="0" i="0" u="none" strike="noStrike" cap="none" baseline="0">
                <a:solidFill>
                  <a:schemeClr val="dk1"/>
                </a:solidFill>
                <a:latin typeface="Merriweather"/>
                <a:ea typeface="Merriweather"/>
                <a:cs typeface="Merriweather"/>
                <a:sym typeface="Merriweather"/>
              </a:rPr>
              <a:t>Raccoons- </a:t>
            </a:r>
          </a:p>
          <a:p>
            <a:pPr marL="0" marR="0" lvl="0" indent="0" algn="ctr" rtl="0">
              <a:lnSpc>
                <a:spcPct val="90000"/>
              </a:lnSpc>
              <a:spcBef>
                <a:spcPts val="120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For when you are extremely lonely. They sneak right up into your home and stay to cuddle up all cozy with you.</a:t>
            </a:r>
          </a:p>
          <a:p>
            <a:pPr marL="0" marR="0" lvl="0" indent="0" algn="ctr"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a:stretch/>
        </p:blipFill>
        <p:spPr>
          <a:xfrm>
            <a:off x="0" y="3971108"/>
            <a:ext cx="3487782" cy="2886891"/>
          </a:xfrm>
          <a:prstGeom prst="rect">
            <a:avLst/>
          </a:prstGeom>
          <a:noFill/>
          <a:ln>
            <a:noFill/>
          </a:ln>
        </p:spPr>
      </p:pic>
      <p:pic>
        <p:nvPicPr>
          <p:cNvPr id="172" name="Shape 172"/>
          <p:cNvPicPr preferRelativeResize="0"/>
          <p:nvPr/>
        </p:nvPicPr>
        <p:blipFill rotWithShape="1">
          <a:blip r:embed="rId4">
            <a:alphaModFix/>
          </a:blip>
          <a:srcRect/>
          <a:stretch/>
        </p:blipFill>
        <p:spPr>
          <a:xfrm>
            <a:off x="-9787" y="456154"/>
            <a:ext cx="4329372" cy="3253696"/>
          </a:xfrm>
          <a:prstGeom prst="rect">
            <a:avLst/>
          </a:prstGeom>
          <a:noFill/>
          <a:ln>
            <a:noFill/>
          </a:ln>
        </p:spPr>
      </p:pic>
    </p:spTree>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5654039" y="1016000"/>
            <a:ext cx="5760720" cy="1828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Merriweather"/>
              <a:buNone/>
            </a:pPr>
            <a:r>
              <a:rPr lang="en-US" sz="5400" b="0" i="0" u="none" strike="noStrike" cap="small" baseline="0">
                <a:solidFill>
                  <a:schemeClr val="dk1"/>
                </a:solidFill>
                <a:latin typeface="Merriweather"/>
                <a:ea typeface="Merriweather"/>
                <a:cs typeface="Merriweather"/>
                <a:sym typeface="Merriweather"/>
              </a:rPr>
              <a:t>American toad</a:t>
            </a:r>
          </a:p>
        </p:txBody>
      </p:sp>
      <p:sp>
        <p:nvSpPr>
          <p:cNvPr id="178" name="Shape 178"/>
          <p:cNvSpPr txBox="1">
            <a:spLocks noGrp="1"/>
          </p:cNvSpPr>
          <p:nvPr>
            <p:ph type="body" idx="1"/>
          </p:nvPr>
        </p:nvSpPr>
        <p:spPr>
          <a:xfrm>
            <a:off x="5654039" y="2980266"/>
            <a:ext cx="5760720" cy="207505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Clean up, eat dead fallen leaves, depend on the forest floor to survive, unlike many amphibians.</a:t>
            </a:r>
          </a:p>
          <a:p>
            <a:pPr marL="0" marR="0" lvl="0" indent="0" algn="ctr"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p:txBody>
      </p:sp>
      <p:pic>
        <p:nvPicPr>
          <p:cNvPr id="179" name="Shape 179"/>
          <p:cNvPicPr preferRelativeResize="0"/>
          <p:nvPr/>
        </p:nvPicPr>
        <p:blipFill rotWithShape="1">
          <a:blip r:embed="rId3">
            <a:alphaModFix/>
          </a:blip>
          <a:srcRect/>
          <a:stretch/>
        </p:blipFill>
        <p:spPr>
          <a:xfrm>
            <a:off x="0" y="0"/>
            <a:ext cx="3763618" cy="3984171"/>
          </a:xfrm>
          <a:prstGeom prst="rect">
            <a:avLst/>
          </a:prstGeom>
          <a:noFill/>
          <a:ln>
            <a:noFill/>
          </a:ln>
        </p:spPr>
      </p:pic>
      <p:pic>
        <p:nvPicPr>
          <p:cNvPr id="180" name="Shape 180"/>
          <p:cNvPicPr preferRelativeResize="0"/>
          <p:nvPr/>
        </p:nvPicPr>
        <p:blipFill rotWithShape="1">
          <a:blip r:embed="rId4">
            <a:alphaModFix/>
          </a:blip>
          <a:srcRect/>
          <a:stretch/>
        </p:blipFill>
        <p:spPr>
          <a:xfrm>
            <a:off x="3978587" y="4185448"/>
            <a:ext cx="3150254" cy="2672550"/>
          </a:xfrm>
          <a:prstGeom prst="rect">
            <a:avLst/>
          </a:prstGeom>
          <a:noFill/>
          <a:ln>
            <a:noFill/>
          </a:ln>
        </p:spPr>
      </p:pic>
    </p:spTree>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5654039" y="1016000"/>
            <a:ext cx="5760720" cy="1828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dk1"/>
              </a:buClr>
              <a:buSzPct val="25000"/>
              <a:buFont typeface="Merriweather"/>
              <a:buNone/>
            </a:pPr>
            <a:r>
              <a:rPr lang="en-US" sz="5400" b="0" i="0" u="none" strike="noStrike" cap="small" baseline="0">
                <a:solidFill>
                  <a:schemeClr val="dk1"/>
                </a:solidFill>
                <a:latin typeface="Merriweather"/>
                <a:ea typeface="Merriweather"/>
                <a:cs typeface="Merriweather"/>
                <a:sym typeface="Merriweather"/>
              </a:rPr>
              <a:t>Yellow breast chat</a:t>
            </a:r>
          </a:p>
        </p:txBody>
      </p:sp>
      <p:sp>
        <p:nvSpPr>
          <p:cNvPr id="186" name="Shape 186"/>
          <p:cNvSpPr txBox="1">
            <a:spLocks noGrp="1"/>
          </p:cNvSpPr>
          <p:nvPr>
            <p:ph type="body" idx="1"/>
          </p:nvPr>
        </p:nvSpPr>
        <p:spPr>
          <a:xfrm>
            <a:off x="5654039" y="3215397"/>
            <a:ext cx="5760720" cy="164398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Migrate to Central and South America during the winter up north.</a:t>
            </a:r>
          </a:p>
          <a:p>
            <a:pPr marL="0" marR="0" lvl="0" indent="0" algn="ctr" rtl="0">
              <a:lnSpc>
                <a:spcPct val="90000"/>
              </a:lnSpc>
              <a:spcBef>
                <a:spcPts val="1200"/>
              </a:spcBef>
              <a:buClr>
                <a:schemeClr val="lt2"/>
              </a:buClr>
              <a:buSzPct val="25000"/>
              <a:buFont typeface="Noto Symbol"/>
              <a:buNone/>
            </a:pPr>
            <a:r>
              <a:rPr lang="en-US" sz="2500" b="0" i="0" u="none" strike="noStrike" cap="none" baseline="0">
                <a:solidFill>
                  <a:schemeClr val="dk1"/>
                </a:solidFill>
                <a:latin typeface="Merriweather"/>
                <a:ea typeface="Merriweather"/>
                <a:cs typeface="Merriweather"/>
                <a:sym typeface="Merriweather"/>
              </a:rPr>
              <a:t>They sing</a:t>
            </a:r>
          </a:p>
          <a:p>
            <a:pPr marL="0" marR="0" lvl="0" indent="0" algn="ctr" rtl="0">
              <a:lnSpc>
                <a:spcPct val="90000"/>
              </a:lnSpc>
              <a:spcBef>
                <a:spcPts val="1200"/>
              </a:spcBef>
              <a:buClr>
                <a:schemeClr val="lt2"/>
              </a:buClr>
              <a:buFont typeface="Noto Symbol"/>
              <a:buNone/>
            </a:pPr>
            <a:endParaRPr sz="2000" b="0" i="0" u="none" strike="noStrike" cap="none" baseline="0">
              <a:solidFill>
                <a:schemeClr val="dk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0" y="0"/>
            <a:ext cx="4820193" cy="3505594"/>
          </a:xfrm>
          <a:prstGeom prst="rect">
            <a:avLst/>
          </a:prstGeom>
          <a:noFill/>
          <a:ln>
            <a:noFill/>
          </a:ln>
        </p:spPr>
      </p:pic>
      <p:pic>
        <p:nvPicPr>
          <p:cNvPr id="188" name="Shape 188"/>
          <p:cNvPicPr preferRelativeResize="0"/>
          <p:nvPr/>
        </p:nvPicPr>
        <p:blipFill rotWithShape="1">
          <a:blip r:embed="rId4">
            <a:alphaModFix/>
          </a:blip>
          <a:srcRect/>
          <a:stretch/>
        </p:blipFill>
        <p:spPr>
          <a:xfrm>
            <a:off x="0" y="3505594"/>
            <a:ext cx="3633376" cy="3368280"/>
          </a:xfrm>
          <a:prstGeom prst="rect">
            <a:avLst/>
          </a:prstGeom>
          <a:noFill/>
          <a:ln>
            <a:noFill/>
          </a:ln>
        </p:spPr>
      </p:pic>
    </p:spTree>
  </p:cSld>
  <p:clrMapOvr>
    <a:masterClrMapping/>
  </p:clrMapOvr>
  <p:transition xmlns:p14="http://schemas.microsoft.com/office/powerpoint/2010/main" spd="med">
    <p:fade/>
  </p:transition>
</p:sld>
</file>

<file path=ppt/theme/theme1.xml><?xml version="1.0" encoding="utf-8"?>
<a:theme xmlns:a="http://schemas.openxmlformats.org/drawingml/2006/main" name="Four Seasons 16x9">
  <a:themeElements>
    <a:clrScheme name="Four Seasons">
      <a:dk1>
        <a:srgbClr val="000000"/>
      </a:dk1>
      <a:lt1>
        <a:srgbClr val="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Macintosh PowerPoint</Application>
  <PresentationFormat>Custom</PresentationFormat>
  <Paragraphs>52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Merriweather</vt:lpstr>
      <vt:lpstr>Stint Ultra Condensed</vt:lpstr>
      <vt:lpstr>Four Seasons 16x9</vt:lpstr>
      <vt:lpstr>Paradise  For lovers of the seasons  </vt:lpstr>
      <vt:lpstr>Close your eyes for a minute Go through all the seasons Experience it all See the world change around you </vt:lpstr>
      <vt:lpstr>PowerPoint Presentation</vt:lpstr>
      <vt:lpstr>Climate</vt:lpstr>
      <vt:lpstr>Soil Quality</vt:lpstr>
      <vt:lpstr>Beautiful plants</vt:lpstr>
      <vt:lpstr>FOREST FRIENDS!</vt:lpstr>
      <vt:lpstr>American toad</vt:lpstr>
      <vt:lpstr>Yellow breast chat</vt:lpstr>
      <vt:lpstr>So where can you find this beautiful forest</vt:lpstr>
      <vt:lpstr>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Paradise  For lovers of the seasons  </dc:title>
  <cp:lastModifiedBy>Kayla McDaniel</cp:lastModifiedBy>
  <cp:revision>2</cp:revision>
  <dcterms:modified xsi:type="dcterms:W3CDTF">2015-10-09T17:04:53Z</dcterms:modified>
</cp:coreProperties>
</file>