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79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26587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etta.edu/~biol/biomes/temprain.htm" TargetMode="External"/><Relationship Id="rId4" Type="http://schemas.openxmlformats.org/officeDocument/2006/relationships/hyperlink" Target="http://temperaterainforestelynam.weebly.com/temperature.html" TargetMode="External"/><Relationship Id="rId5" Type="http://schemas.openxmlformats.org/officeDocument/2006/relationships/hyperlink" Target="http://temperate-rainforest-facts.com/Temperate-Rainforest-Biome/Temperate-Rainforest-Soil.shtml" TargetMode="External"/><Relationship Id="rId6" Type="http://schemas.openxmlformats.org/officeDocument/2006/relationships/hyperlink" Target="http://education.seattlepi.com/type-effect-global-warming-temperate-forests-4689.html" TargetMode="External"/><Relationship Id="rId7" Type="http://schemas.openxmlformats.org/officeDocument/2006/relationships/hyperlink" Target="http://www.wildernesscollege.com/temperate-rainforest-plants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Temperate Rainforest...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 Wendy Carmona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How it is being affected by climate change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many species can not handle high temperatures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die, adapt or migrate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trees manage warmer temperatures good (growth speed)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precipitation shifts such as severe rain and flooding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this can destroy forest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3039075"/>
            <a:ext cx="260985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74000" y="3096225"/>
            <a:ext cx="2705100" cy="169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Interesting facts about this biome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“The value of timber is proportionate to their size”.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major threat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steep mountain slopes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soil erosion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5700" y="2289175"/>
            <a:ext cx="3419575" cy="2279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http://www.marietta.edu/~biol/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biomes/temprain.htm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temperaterainforestelynam.weebly.com/temperature.html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http://temperate-rainforest-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facts.com/Temperate-Rainforest-Biome/Temperate-Rainforest-Soil.shtml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http://education.seattlepi.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com/type-effect-global-warming-temperate-forests-4689.html</a:t>
            </a:r>
          </a:p>
          <a:p>
            <a:pPr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http://www.wildernesscollege.com/temperate-rainforest-plants.html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Precipitation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At least 200 centimeters of precipitation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In warmer areas it can have up to 350 centimeters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Can be in the form of rain or snow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However it is most likely to see snow in higher elevations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3800" y="2888700"/>
            <a:ext cx="3249349" cy="199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Temperature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Often located near the ocean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Therefore the average annual temperature is 32°F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And in warmer parts it is 68°F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7451" y="2452650"/>
            <a:ext cx="2705425" cy="202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Soil Quality 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Dark and damp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Has less biodiversity than rainforest, and in rainforest trees have stretched out roots that cause them to take up all the nutrients.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Plants in temperate rainforest do not do this.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Therefore the soil in temperate rainforest is much richer.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3087" y="3014450"/>
            <a:ext cx="2847975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Vegetation found in this biome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Coastal redwood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Extremely tall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roots 100 ft or more - helps stay stable in case of winds or floods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Fog helps them survive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0600" y="1734600"/>
            <a:ext cx="3345224" cy="1781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More plants...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spcBef>
                <a:spcPts val="0"/>
              </a:spcBef>
              <a:buNone/>
            </a:pPr>
            <a:endParaRPr sz="1100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 rtl="0">
              <a:spcBef>
                <a:spcPts val="0"/>
              </a:spcBef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Indian Paintbrush                                                                   Western skunk cabbage (Attracts animals to                 	                                                                                                 pollinate it, roots food for bears, as medicine for burns, food                 </a:t>
            </a:r>
          </a:p>
          <a:p>
            <a:pPr>
              <a:spcBef>
                <a:spcPts val="0"/>
              </a:spcBef>
              <a:buNone/>
            </a:pPr>
            <a:r>
              <a:rPr lang="en" sz="11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                                                      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225" y="1423425"/>
            <a:ext cx="3268552" cy="1961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72525" y="1124337"/>
            <a:ext cx="1847850" cy="246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Species found here 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Mountain lions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Eat animals like deer and elk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Hunt at dusk or dawn for the most part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Sometimes they keep the remains of their prey and eat it over a couple of days.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38212" y="3004112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More species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Pacific tree frogs                                                    Banana Slug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1237" y="2068912"/>
            <a:ext cx="2543175" cy="180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95137" y="1975450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this biome is found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Northern pacific coast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Chile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South America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Japan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Australia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8787" y="1651023"/>
            <a:ext cx="4126425" cy="274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Macintosh PowerPoint</Application>
  <PresentationFormat>On-screen Show (16:9)</PresentationFormat>
  <Paragraphs>63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Roboto</vt:lpstr>
      <vt:lpstr>geometric</vt:lpstr>
      <vt:lpstr>Temperate Rainforest...</vt:lpstr>
      <vt:lpstr>Precipitation </vt:lpstr>
      <vt:lpstr>Temperature</vt:lpstr>
      <vt:lpstr>Soil Quality </vt:lpstr>
      <vt:lpstr>Vegetation found in this biome </vt:lpstr>
      <vt:lpstr>More plants...</vt:lpstr>
      <vt:lpstr>Species found here </vt:lpstr>
      <vt:lpstr>More species</vt:lpstr>
      <vt:lpstr>Where this biome is found</vt:lpstr>
      <vt:lpstr>How it is being affected by climate change</vt:lpstr>
      <vt:lpstr>Interesting facts about this biome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Temperate Rainforest...</dc:title>
  <cp:lastModifiedBy>Kayla McDaniel</cp:lastModifiedBy>
  <cp:revision>1</cp:revision>
  <dcterms:modified xsi:type="dcterms:W3CDTF">2015-10-09T17:10:13Z</dcterms:modified>
</cp:coreProperties>
</file>