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8" r:id="rId2"/>
    <p:sldId id="260" r:id="rId3"/>
    <p:sldId id="261" r:id="rId4"/>
    <p:sldId id="262" r:id="rId5"/>
    <p:sldId id="264" r:id="rId6"/>
    <p:sldId id="265" r:id="rId7"/>
    <p:sldId id="267" r:id="rId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20" y="-6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68891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accent5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 rot="5400000">
            <a:off x="4550700" y="-498599"/>
            <a:ext cx="42600" cy="8455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899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899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199" cy="1786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11700" y="999925"/>
            <a:ext cx="8520599" cy="2146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247550" y="4343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Precipitation/Temperature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2400"/>
              <a:t>around 10 in </a:t>
            </a:r>
            <a:r>
              <a:rPr lang="en"/>
              <a:t> </a:t>
            </a:r>
            <a:r>
              <a:rPr lang="en" sz="700"/>
              <a:t>annually 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High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Ranges between 21-32 degrees celsius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en" sz="2400"/>
              <a:t>Air can be dry at times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Where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t="3640" b="-3640"/>
          <a:stretch/>
        </p:blipFill>
        <p:spPr>
          <a:xfrm>
            <a:off x="-5" y="1234074"/>
            <a:ext cx="5047979" cy="35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8725" y="692100"/>
            <a:ext cx="4245276" cy="325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Soil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Does it look like there’s any soil there?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It’s all sand 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4925" y="1636075"/>
            <a:ext cx="5611876" cy="350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Vegetation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20124D"/>
              </a:buClr>
              <a:buSzPct val="100000"/>
            </a:pPr>
            <a:r>
              <a:rPr lang="en" sz="3000">
                <a:solidFill>
                  <a:srgbClr val="20124D"/>
                </a:solidFill>
              </a:rPr>
              <a:t>Saguaro Cactus</a:t>
            </a:r>
          </a:p>
          <a:p>
            <a:pPr marL="457200" lvl="0" indent="-228600" rtl="0">
              <a:spcBef>
                <a:spcPts val="0"/>
              </a:spcBef>
              <a:buClr>
                <a:srgbClr val="20124D"/>
              </a:buClr>
              <a:buSzPct val="100000"/>
            </a:pPr>
            <a:r>
              <a:rPr lang="en" sz="3000">
                <a:solidFill>
                  <a:srgbClr val="20124D"/>
                </a:solidFill>
              </a:rPr>
              <a:t>Fishhook cactus  </a:t>
            </a:r>
          </a:p>
          <a:p>
            <a:pPr marL="457200" lvl="0" indent="-228600">
              <a:spcBef>
                <a:spcPts val="0"/>
              </a:spcBef>
              <a:buClr>
                <a:srgbClr val="20124D"/>
              </a:buClr>
              <a:buSzPct val="100000"/>
            </a:pPr>
            <a:r>
              <a:rPr lang="en" sz="3000">
                <a:solidFill>
                  <a:srgbClr val="20124D"/>
                </a:solidFill>
              </a:rPr>
              <a:t>Trichomes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Animals 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Dromedary Camel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Rock Hyrax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Zebra Tail lizard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Effect of Climate Change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Spread of desert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Article written in 2009 predicted spread of conditions between 138-338 miles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Spread of tropical diseases such as dengue fever which is spread by tropical mosquitoes and could eventually lead to death in extreme cases 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Facts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The driest desert on earth receives about 1 cm of rainfall every 5 to 20 years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There is a desert biome on every continent except for Europe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If you want water from a cactus, take a machete with you and don’t drink from the wrong species otherwise you get diarrhea and headaches 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More safe to drink from a Pear Cactus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149</Words>
  <Application>Microsoft Macintosh PowerPoint</Application>
  <PresentationFormat>On-screen Show (16:9)</PresentationFormat>
  <Paragraphs>26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Playfair Display</vt:lpstr>
      <vt:lpstr>Montserrat</vt:lpstr>
      <vt:lpstr>Oswald</vt:lpstr>
      <vt:lpstr>pop</vt:lpstr>
      <vt:lpstr>Precipitation/Temperature</vt:lpstr>
      <vt:lpstr>Where</vt:lpstr>
      <vt:lpstr>Soil</vt:lpstr>
      <vt:lpstr>Vegetation</vt:lpstr>
      <vt:lpstr>Animals </vt:lpstr>
      <vt:lpstr>Effect of Climate Change</vt:lpstr>
      <vt:lpstr>Facts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Subtropical Desert</dc:title>
  <cp:lastModifiedBy>Kayla McDaniel</cp:lastModifiedBy>
  <cp:revision>7</cp:revision>
  <dcterms:modified xsi:type="dcterms:W3CDTF">2015-10-09T17:19:12Z</dcterms:modified>
</cp:coreProperties>
</file>