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3" autoAdjust="0"/>
    <p:restoredTop sz="94660"/>
  </p:normalViewPr>
  <p:slideViewPr>
    <p:cSldViewPr snapToGrid="0" snapToObjects="1">
      <p:cViewPr varScale="1">
        <p:scale>
          <a:sx n="42" d="100"/>
          <a:sy n="42" d="100"/>
        </p:scale>
        <p:origin x="-1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10/9/15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10/9/15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10/9/15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ietta.edu/~biol/biomes/tropdry.htm" TargetMode="External"/><Relationship Id="rId4" Type="http://schemas.openxmlformats.org/officeDocument/2006/relationships/hyperlink" Target="http://thetropicaldryforest14.weebly.com/fun-facts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raveltips.usatoday.com/tropical-rain-forest-biome-62329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Tropical Seasonal Forest/Savanna …… Open House! 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993" y="5127560"/>
            <a:ext cx="7196328" cy="987552"/>
          </a:xfrm>
        </p:spPr>
        <p:txBody>
          <a:bodyPr/>
          <a:lstStyle/>
          <a:p>
            <a:r>
              <a:rPr lang="en-US" sz="2400" dirty="0" smtClean="0">
                <a:solidFill>
                  <a:srgbClr val="800000"/>
                </a:solidFill>
              </a:rPr>
              <a:t>Real Estate Agent: Harmanpreet Kaur (contact information will be given out at the end) Please keep in mind that I need my commission!!! </a:t>
            </a:r>
            <a:endParaRPr lang="en-US" sz="24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764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48" y="758416"/>
            <a:ext cx="6546659" cy="489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216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talk about your neighbors!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Honeybees (Costa Rica) </a:t>
            </a:r>
          </a:p>
          <a:p>
            <a:r>
              <a:rPr lang="en-US" dirty="0" smtClean="0"/>
              <a:t>Giraffes (Ohio)</a:t>
            </a:r>
          </a:p>
          <a:p>
            <a:r>
              <a:rPr lang="en-US" dirty="0" smtClean="0"/>
              <a:t>Crested Guan (Costa Rica) </a:t>
            </a:r>
            <a:endParaRPr lang="en-US" dirty="0"/>
          </a:p>
        </p:txBody>
      </p:sp>
      <p:pic>
        <p:nvPicPr>
          <p:cNvPr id="4" name="Picture 3" descr="580dimg_288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49" y="4415444"/>
            <a:ext cx="3466863" cy="1837437"/>
          </a:xfrm>
          <a:prstGeom prst="rect">
            <a:avLst/>
          </a:prstGeom>
        </p:spPr>
      </p:pic>
      <p:pic>
        <p:nvPicPr>
          <p:cNvPr id="5" name="Picture 4" descr="bgiraff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132" y="3885030"/>
            <a:ext cx="3534105" cy="2367851"/>
          </a:xfrm>
          <a:prstGeom prst="rect">
            <a:avLst/>
          </a:prstGeom>
        </p:spPr>
      </p:pic>
      <p:pic>
        <p:nvPicPr>
          <p:cNvPr id="6" name="Picture 5" descr="220dimg_208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094" y="1497106"/>
            <a:ext cx="2688143" cy="204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006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in the world do you find these types of biomes?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Common in much of Central America, Atlantic Coast of South America, southern Asia, Northwestern Australia, and </a:t>
            </a:r>
            <a:r>
              <a:rPr lang="en-US" sz="3200" dirty="0" err="1" smtClean="0"/>
              <a:t>sub-saharan</a:t>
            </a:r>
            <a:r>
              <a:rPr lang="en-US" sz="3200" dirty="0" smtClean="0"/>
              <a:t> Africa</a:t>
            </a:r>
          </a:p>
          <a:p>
            <a:r>
              <a:rPr lang="en-US" sz="3200" dirty="0" smtClean="0"/>
              <a:t>Mexico, Brazil, </a:t>
            </a:r>
          </a:p>
          <a:p>
            <a:pPr marL="0" indent="0">
              <a:buNone/>
            </a:pPr>
            <a:r>
              <a:rPr lang="en-US" sz="3200" dirty="0" smtClean="0"/>
              <a:t>Argentina, India</a:t>
            </a:r>
            <a:endParaRPr lang="en-US" sz="3200" dirty="0"/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331" y="4082486"/>
            <a:ext cx="3875705" cy="217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17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Change (sorry</a:t>
            </a:r>
            <a:r>
              <a:rPr lang="en-US" dirty="0" smtClean="0">
                <a:sym typeface="Wingdings"/>
              </a:rPr>
              <a:t>)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Cause shorter life spans of our species ( We’re sorry that you won’t have any friends!... And you might have to die alone!)</a:t>
            </a:r>
          </a:p>
          <a:p>
            <a:r>
              <a:rPr lang="en-US" dirty="0" smtClean="0"/>
              <a:t>Trees are trying to migrate upslope- it might sound as good news but they will soon run out of places to migrate (there just went your oxygen source!)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453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Beware….. Of the Scorpions!!!</a:t>
            </a:r>
            <a:endParaRPr lang="en-US" dirty="0"/>
          </a:p>
        </p:txBody>
      </p:sp>
      <p:pic>
        <p:nvPicPr>
          <p:cNvPr id="4" name="Content Placeholder 3" descr="images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9" b="11589"/>
          <a:stretch>
            <a:fillRect/>
          </a:stretch>
        </p:blipFill>
        <p:spPr>
          <a:xfrm>
            <a:off x="765175" y="2070847"/>
            <a:ext cx="4359951" cy="2395338"/>
          </a:xfrm>
        </p:spPr>
      </p:pic>
      <p:pic>
        <p:nvPicPr>
          <p:cNvPr id="5" name="Picture 4" descr="imag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862" y="3765453"/>
            <a:ext cx="2485167" cy="248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67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Facts!!!!!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During the dry season, almost all of the trees drop their leaves to conserve water.</a:t>
            </a:r>
          </a:p>
          <a:p>
            <a:r>
              <a:rPr lang="en-US" dirty="0" smtClean="0"/>
              <a:t>Suitable for agriculture- much of it was burned to make way for farmlands.</a:t>
            </a:r>
          </a:p>
          <a:p>
            <a:r>
              <a:rPr lang="en-US" dirty="0" smtClean="0"/>
              <a:t>Tropical dry forests make up the majority of tropical forests on Earth. </a:t>
            </a:r>
          </a:p>
          <a:p>
            <a:r>
              <a:rPr lang="en-US" dirty="0" smtClean="0"/>
              <a:t>Even though there are endangered species, public awareness isn’t radical.</a:t>
            </a:r>
          </a:p>
          <a:p>
            <a:r>
              <a:rPr lang="en-US" dirty="0" smtClean="0"/>
              <a:t>Contain more then 15 million species and plants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18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945336" cy="6220938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Contact Information: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Call Toll free: 1 800 000 0000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Email: </a:t>
            </a:r>
            <a:r>
              <a:rPr lang="en-US" sz="3600" dirty="0" smtClean="0">
                <a:solidFill>
                  <a:srgbClr val="FFFF00"/>
                </a:solidFill>
              </a:rPr>
              <a:t>hk25@biomesweetbiome.com</a:t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en-US" sz="3600" dirty="0" smtClean="0">
                <a:solidFill>
                  <a:srgbClr val="FFFF00"/>
                </a:solidFill>
              </a:rPr>
              <a:t>Discounts are available…….but I need my commission as well!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41376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http://traveltips.usatoday.com/tropical-rain-forest-biome-62329.</a:t>
            </a:r>
            <a:r>
              <a:rPr lang="en-US" dirty="0" smtClean="0">
                <a:hlinkClick r:id="rId2"/>
              </a:rPr>
              <a:t>html</a:t>
            </a:r>
            <a:endParaRPr lang="en-US" dirty="0" smtClean="0"/>
          </a:p>
          <a:p>
            <a:r>
              <a:rPr lang="en-US" dirty="0">
                <a:hlinkClick r:id="rId3"/>
              </a:rPr>
              <a:t>http://www.marietta.edu/~biol/biomes/</a:t>
            </a:r>
            <a:r>
              <a:rPr lang="en-US" dirty="0" smtClean="0">
                <a:hlinkClick r:id="rId3"/>
              </a:rPr>
              <a:t>tropdry.htm</a:t>
            </a:r>
            <a:endParaRPr lang="en-US" dirty="0" smtClean="0"/>
          </a:p>
          <a:p>
            <a:r>
              <a:rPr lang="en-US" dirty="0">
                <a:hlinkClick r:id="rId4"/>
              </a:rPr>
              <a:t>http://thetropicaldryforest14.weebly.com/fun-</a:t>
            </a:r>
            <a:r>
              <a:rPr lang="en-US" dirty="0" smtClean="0">
                <a:hlinkClick r:id="rId4"/>
              </a:rPr>
              <a:t>facts.html</a:t>
            </a:r>
            <a:endParaRPr lang="en-US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486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5174" y="79467"/>
            <a:ext cx="7612063" cy="6551719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Do you like staying in warm temperatures? Would you like to have cool summers? 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Then, Tropical Seasonal Forests/Savanna is your hot spot dream destination!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437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90" y="738443"/>
            <a:ext cx="7704666" cy="558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20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Amount of precipitation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000" dirty="0" smtClean="0"/>
              <a:t>Rainfall is seasonal , most of it falling from May to November. May is both the end of the dry season and the wettest month of all. </a:t>
            </a:r>
          </a:p>
          <a:p>
            <a:r>
              <a:rPr lang="en-US" sz="2000" dirty="0" smtClean="0"/>
              <a:t>The seasonal movement of the ITCZ tracks most of the intense sunlight , which passes overhead and drops precipitation only during the summer. </a:t>
            </a:r>
          </a:p>
          <a:p>
            <a:r>
              <a:rPr lang="en-US" sz="2000" dirty="0" smtClean="0"/>
              <a:t>Trees produce new leaves during wet seasons</a:t>
            </a:r>
          </a:p>
          <a:p>
            <a:r>
              <a:rPr lang="en-US" sz="2000" i="1" dirty="0" smtClean="0"/>
              <a:t>Tropical Deciduous Forests</a:t>
            </a:r>
          </a:p>
          <a:p>
            <a:r>
              <a:rPr lang="en-US" sz="2000" dirty="0" smtClean="0"/>
              <a:t>Low amounts of precipitation – constrains plants from using soil nutrients released </a:t>
            </a:r>
          </a:p>
          <a:p>
            <a:r>
              <a:rPr lang="en-US" sz="2000" dirty="0" smtClean="0"/>
              <a:t>Varies from less then 50 cm per year to over 300 cm per year</a:t>
            </a:r>
          </a:p>
          <a:p>
            <a:r>
              <a:rPr lang="en-US" sz="2000" dirty="0" smtClean="0"/>
              <a:t>Savannas occupy dryer part of the range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235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Range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Average annual temperatures are over 20 degrees Celsius.</a:t>
            </a:r>
          </a:p>
          <a:p>
            <a:r>
              <a:rPr lang="en-US" dirty="0" smtClean="0"/>
              <a:t>Wet and dry seasons</a:t>
            </a:r>
          </a:p>
          <a:p>
            <a:r>
              <a:rPr lang="en-US" dirty="0" smtClean="0"/>
              <a:t>Cooler summers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015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Trees naturally recycle their leaves, which makes the soil of good condition and of good quality. </a:t>
            </a:r>
          </a:p>
          <a:p>
            <a:r>
              <a:rPr lang="en-US" dirty="0" smtClean="0"/>
              <a:t>BUT….. Due to deforestations (Sorry for the inconvenience caused by humans… there are just too many of them in the world!) , the soil loses its rich quality because the trees aren’t there to hold them together.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891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Savannas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Areas that experience moderately long dry seasons that support shrubs and trees that have high density levels. </a:t>
            </a:r>
          </a:p>
          <a:p>
            <a:r>
              <a:rPr lang="en-US" dirty="0" smtClean="0"/>
              <a:t>It leads to the formation of </a:t>
            </a:r>
            <a:r>
              <a:rPr lang="en-US" i="1" dirty="0" smtClean="0"/>
              <a:t>savannas</a:t>
            </a:r>
            <a:r>
              <a:rPr lang="en-US" dirty="0" smtClean="0"/>
              <a:t>, which are open landscapes filled with grasses and deciduous trees</a:t>
            </a:r>
          </a:p>
          <a:p>
            <a:r>
              <a:rPr lang="en-US" i="1" dirty="0" smtClean="0"/>
              <a:t>Deciduous Trees</a:t>
            </a:r>
            <a:r>
              <a:rPr lang="en-US" dirty="0" smtClean="0"/>
              <a:t> are trees that lose their leaves seasonally.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70319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20" y="0"/>
            <a:ext cx="4883197" cy="3229211"/>
          </a:xfrm>
          <a:prstGeom prst="rect">
            <a:avLst/>
          </a:prstGeom>
        </p:spPr>
      </p:pic>
      <p:pic>
        <p:nvPicPr>
          <p:cNvPr id="3" name="Picture 2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617" y="3826126"/>
            <a:ext cx="3563794" cy="268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71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Vegetation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deciduousness of the tree species is one of the most significant difference in the tropical  forests. In this zone, a lot of evergreen trees become deciduous. </a:t>
            </a:r>
            <a:endParaRPr lang="en-US" dirty="0"/>
          </a:p>
          <a:p>
            <a:r>
              <a:rPr lang="en-US" dirty="0" smtClean="0"/>
              <a:t>Droughts- when it’s extreme, trees become less dense.</a:t>
            </a:r>
          </a:p>
          <a:p>
            <a:r>
              <a:rPr lang="en-US" dirty="0" smtClean="0"/>
              <a:t>Lianas are less common in tropical forests and don</a:t>
            </a:r>
            <a:r>
              <a:rPr lang="fr-FR" dirty="0" smtClean="0"/>
              <a:t>’</a:t>
            </a:r>
            <a:r>
              <a:rPr lang="en-US" dirty="0" smtClean="0"/>
              <a:t>t have important growth form. </a:t>
            </a:r>
          </a:p>
          <a:p>
            <a:r>
              <a:rPr lang="en-US" i="1" dirty="0" smtClean="0"/>
              <a:t>Lianas </a:t>
            </a:r>
            <a:r>
              <a:rPr lang="en-US" dirty="0" smtClean="0"/>
              <a:t> are long-stemmed, woody vines that are at ground level soil and use trees to access well-lit areas of the forests.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83760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380</TotalTime>
  <Words>623</Words>
  <Application>Microsoft Macintosh PowerPoint</Application>
  <PresentationFormat>On-screen Show (4:3)</PresentationFormat>
  <Paragraphs>50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Habitat</vt:lpstr>
      <vt:lpstr>Tropical Seasonal Forest/Savanna …… Open House! </vt:lpstr>
      <vt:lpstr>Do you like staying in warm temperatures? Would you like to have cool summers?  Then, Tropical Seasonal Forests/Savanna is your hot spot dream destination!</vt:lpstr>
      <vt:lpstr>PowerPoint Presentation</vt:lpstr>
      <vt:lpstr>Amount of precipitation</vt:lpstr>
      <vt:lpstr>Temperature Range</vt:lpstr>
      <vt:lpstr>Soil Quality</vt:lpstr>
      <vt:lpstr>Savannas </vt:lpstr>
      <vt:lpstr>PowerPoint Presentation</vt:lpstr>
      <vt:lpstr>Vegetation</vt:lpstr>
      <vt:lpstr>PowerPoint Presentation</vt:lpstr>
      <vt:lpstr>Let’s talk about your neighbors!</vt:lpstr>
      <vt:lpstr>Where in the world do you find these types of biomes?</vt:lpstr>
      <vt:lpstr>Climate Change (sorry)</vt:lpstr>
      <vt:lpstr>Beware….. Of the Scorpions!!!</vt:lpstr>
      <vt:lpstr>Fun Facts!!!!! </vt:lpstr>
      <vt:lpstr>Contact Information: Call Toll free: 1 800 000 0000 Email: hk25@biomesweetbiome.com Discounts are available…….but I need my commission as well!</vt:lpstr>
      <vt:lpstr>Citations</vt:lpstr>
    </vt:vector>
  </TitlesOfParts>
  <Company>Stony Brook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Tropical Seasonal Forest/Savanna …… Open House! </dc:title>
  <dc:creator>inderpal singh</dc:creator>
  <cp:lastModifiedBy>Kayla McDaniel</cp:lastModifiedBy>
  <cp:revision>10</cp:revision>
  <cp:lastPrinted>2015-10-08T22:43:35Z</cp:lastPrinted>
  <dcterms:created xsi:type="dcterms:W3CDTF">2015-10-07T22:26:01Z</dcterms:created>
  <dcterms:modified xsi:type="dcterms:W3CDTF">2015-10-09T16:58:32Z</dcterms:modified>
</cp:coreProperties>
</file>