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-1240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01739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49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515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061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90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67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846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50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52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7593900" cy="5726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000000"/>
                </a:solidFill>
              </a:rPr>
              <a:t>WHAT</a:t>
            </a:r>
            <a:r>
              <a:rPr lang="en">
                <a:solidFill>
                  <a:srgbClr val="000000"/>
                </a:solidFill>
              </a:rPr>
              <a:t> in the world are Streams and Rivers?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833257" y="1136725"/>
            <a:ext cx="4103718" cy="37688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</a:rPr>
              <a:t>Streams and Rivers are bodies of </a:t>
            </a:r>
            <a:r>
              <a:rPr lang="en" sz="1200" b="1" dirty="0">
                <a:solidFill>
                  <a:srgbClr val="000000"/>
                </a:solidFill>
              </a:rPr>
              <a:t>fresh water moving </a:t>
            </a:r>
            <a:r>
              <a:rPr lang="en" sz="1200" dirty="0">
                <a:solidFill>
                  <a:srgbClr val="000000"/>
                </a:solidFill>
              </a:rPr>
              <a:t>in one direction (downhill</a:t>
            </a:r>
            <a:r>
              <a:rPr lang="en" sz="1200" dirty="0" smtClean="0">
                <a:solidFill>
                  <a:srgbClr val="000000"/>
                </a:solidFill>
              </a:rPr>
              <a:t>).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000000"/>
                </a:solidFill>
              </a:rPr>
              <a:t>Water </a:t>
            </a:r>
            <a:r>
              <a:rPr lang="en" sz="1200" dirty="0">
                <a:solidFill>
                  <a:srgbClr val="000000"/>
                </a:solidFill>
              </a:rPr>
              <a:t>may have originated from           </a:t>
            </a:r>
            <a:r>
              <a:rPr lang="en" sz="1200" dirty="0" smtClean="0">
                <a:solidFill>
                  <a:srgbClr val="000000"/>
                </a:solidFill>
              </a:rPr>
              <a:t> *underground </a:t>
            </a:r>
            <a:r>
              <a:rPr lang="en" sz="1200" dirty="0">
                <a:solidFill>
                  <a:srgbClr val="000000"/>
                </a:solidFill>
              </a:rPr>
              <a:t>spring                              </a:t>
            </a:r>
            <a:r>
              <a:rPr lang="en" sz="1200" dirty="0" smtClean="0">
                <a:solidFill>
                  <a:srgbClr val="000000"/>
                </a:solidFill>
              </a:rPr>
              <a:t>               *runoff </a:t>
            </a:r>
            <a:r>
              <a:rPr lang="en" sz="1200" dirty="0">
                <a:solidFill>
                  <a:srgbClr val="000000"/>
                </a:solidFill>
              </a:rPr>
              <a:t>from rain or                                  </a:t>
            </a:r>
            <a:r>
              <a:rPr lang="en" sz="1200" dirty="0" smtClean="0">
                <a:solidFill>
                  <a:srgbClr val="000000"/>
                </a:solidFill>
              </a:rPr>
              <a:t>         *melting snow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000000"/>
                </a:solidFill>
              </a:rPr>
              <a:t>Both </a:t>
            </a:r>
            <a:r>
              <a:rPr lang="en" sz="1200" dirty="0">
                <a:solidFill>
                  <a:srgbClr val="000000"/>
                </a:solidFill>
              </a:rPr>
              <a:t>Streams and Rivers start at </a:t>
            </a:r>
            <a:r>
              <a:rPr lang="en" sz="1200" b="1" dirty="0">
                <a:solidFill>
                  <a:srgbClr val="000000"/>
                </a:solidFill>
              </a:rPr>
              <a:t>headwater/source</a:t>
            </a:r>
            <a:r>
              <a:rPr lang="en" sz="1200" dirty="0">
                <a:solidFill>
                  <a:srgbClr val="000000"/>
                </a:solidFill>
              </a:rPr>
              <a:t> and flow all the way to it’s </a:t>
            </a:r>
            <a:r>
              <a:rPr lang="en" sz="1200" b="1" dirty="0">
                <a:solidFill>
                  <a:srgbClr val="000000"/>
                </a:solidFill>
              </a:rPr>
              <a:t>mouth</a:t>
            </a:r>
            <a:r>
              <a:rPr lang="en" sz="1200" dirty="0">
                <a:solidFill>
                  <a:srgbClr val="000000"/>
                </a:solidFill>
              </a:rPr>
              <a:t> which is usually connected with another water </a:t>
            </a:r>
            <a:r>
              <a:rPr lang="en" sz="1200" dirty="0" smtClean="0">
                <a:solidFill>
                  <a:srgbClr val="000000"/>
                </a:solidFill>
              </a:rPr>
              <a:t>channel</a:t>
            </a:r>
          </a:p>
          <a:p>
            <a:pPr marL="514350" lvl="0" indent="-285750" rtl="0"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000000"/>
                </a:solidFill>
              </a:rPr>
              <a:t>Fresh </a:t>
            </a:r>
            <a:r>
              <a:rPr lang="en" sz="1200" dirty="0">
                <a:solidFill>
                  <a:srgbClr val="000000"/>
                </a:solidFill>
              </a:rPr>
              <a:t>water has little or no salt which  means it has </a:t>
            </a:r>
            <a:r>
              <a:rPr lang="en" sz="1200" b="1" dirty="0">
                <a:solidFill>
                  <a:srgbClr val="000000"/>
                </a:solidFill>
              </a:rPr>
              <a:t>low salinity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sz="1200" dirty="0">
                <a:solidFill>
                  <a:srgbClr val="000000"/>
                </a:solidFill>
              </a:rPr>
              <a:t>Streams are narrow and carries less water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46800"/>
            <a:ext cx="7876200" cy="5796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900" b="1"/>
              <a:t>WHERE</a:t>
            </a:r>
            <a:r>
              <a:rPr lang="en" sz="2900"/>
              <a:t> in the world are Streams and Rivers?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026349"/>
            <a:ext cx="2474999" cy="218711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Streams and Rivers are found EVERYWHERE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Char char="●"/>
            </a:pPr>
            <a:r>
              <a:rPr lang="en" dirty="0">
                <a:solidFill>
                  <a:srgbClr val="000000"/>
                </a:solidFill>
              </a:rPr>
              <a:t>All you need is a rain, snow or an underground spring water to form Streams/ River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150" y="3100850"/>
            <a:ext cx="2805225" cy="170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6900" y="1024525"/>
            <a:ext cx="4265975" cy="25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     Travel from the Source to the Mouth 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11700" y="1104750"/>
            <a:ext cx="2712899" cy="203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har char="●"/>
            </a:pPr>
            <a:r>
              <a:rPr lang="en" sz="1200" dirty="0">
                <a:solidFill>
                  <a:schemeClr val="dk1"/>
                </a:solidFill>
              </a:rPr>
              <a:t>Temp. is cooler at the source that it is at the mouth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●"/>
            </a:pPr>
            <a:r>
              <a:rPr lang="en" sz="1200" dirty="0">
                <a:solidFill>
                  <a:schemeClr val="dk1"/>
                </a:solidFill>
              </a:rPr>
              <a:t>Water is clear due to high oxygen levels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Char char="●"/>
            </a:pPr>
            <a:r>
              <a:rPr lang="en" sz="1200" dirty="0">
                <a:solidFill>
                  <a:schemeClr val="dk1"/>
                </a:solidFill>
              </a:rPr>
              <a:t>Freshwater fish such as trout and heterotrophs are found here 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117228" y="1025794"/>
            <a:ext cx="1681196" cy="211145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200" dirty="0"/>
              <a:t>Middle of the stream/river the width increase and so does biodiversity </a:t>
            </a:r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 sz="1200" dirty="0"/>
              <a:t>Numerous aquatic green plants are found here and algae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6063802" y="1017724"/>
            <a:ext cx="2555547" cy="20348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200" dirty="0"/>
              <a:t>At the mouth of the stream/river the water becomes murky due to high amount of sediments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200" dirty="0"/>
              <a:t>So less light will penetrate-&gt;Less oxygen will be dissolved-&gt;Less biodiversity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sz="1200" dirty="0"/>
              <a:t>Carp and catfish that requires less oxygen can be found here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73150" y="186625"/>
            <a:ext cx="3519299" cy="5726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Climate/Temperature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50325" y="1799525"/>
            <a:ext cx="3999899" cy="19917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If the stream/river is found in Brazil like the Amazon River the climate will be </a:t>
            </a:r>
            <a:r>
              <a:rPr lang="en" b="1">
                <a:solidFill>
                  <a:srgbClr val="000000"/>
                </a:solidFill>
              </a:rPr>
              <a:t>tropical</a:t>
            </a:r>
            <a:r>
              <a:rPr lang="en">
                <a:solidFill>
                  <a:srgbClr val="000000"/>
                </a:solidFill>
              </a:rPr>
              <a:t> or </a:t>
            </a:r>
            <a:r>
              <a:rPr lang="en" b="1">
                <a:solidFill>
                  <a:srgbClr val="000000"/>
                </a:solidFill>
              </a:rPr>
              <a:t>equatorial climate</a:t>
            </a:r>
            <a:r>
              <a:rPr lang="en">
                <a:solidFill>
                  <a:srgbClr val="000000"/>
                </a:solidFill>
              </a:rPr>
              <a:t>.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Heavy rain, hot temperatures year around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Warm water           Less oxygen dissolved in water           Low biodiversity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4832400" y="1833425"/>
            <a:ext cx="3999899" cy="2146392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If it’s found in Europe then it will be </a:t>
            </a:r>
            <a:r>
              <a:rPr lang="en" b="1" dirty="0">
                <a:solidFill>
                  <a:srgbClr val="000000"/>
                </a:solidFill>
              </a:rPr>
              <a:t>subpolar climate.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 Long and cold winters, little or no rain, the water is frozen at the top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But underneath life thriving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Cold          Increase in oxygen 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908" y="3851438"/>
            <a:ext cx="2229410" cy="118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9800" y="4093029"/>
            <a:ext cx="1894487" cy="100873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Shape 106"/>
          <p:cNvCxnSpPr/>
          <p:nvPr/>
        </p:nvCxnSpPr>
        <p:spPr>
          <a:xfrm>
            <a:off x="1351445" y="3662552"/>
            <a:ext cx="33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7" name="Shape 107"/>
          <p:cNvCxnSpPr/>
          <p:nvPr/>
        </p:nvCxnSpPr>
        <p:spPr>
          <a:xfrm>
            <a:off x="5604460" y="3873808"/>
            <a:ext cx="33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108"/>
          <p:cNvCxnSpPr/>
          <p:nvPr/>
        </p:nvCxnSpPr>
        <p:spPr>
          <a:xfrm>
            <a:off x="1601299" y="3370977"/>
            <a:ext cx="331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" name="Shape 109"/>
          <p:cNvSpPr txBox="1">
            <a:spLocks noGrp="1"/>
          </p:cNvSpPr>
          <p:nvPr>
            <p:ph type="body" idx="3"/>
          </p:nvPr>
        </p:nvSpPr>
        <p:spPr>
          <a:xfrm>
            <a:off x="173150" y="848900"/>
            <a:ext cx="8575799" cy="870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Stream flow is always changing due to amount of precipitation</a:t>
            </a:r>
          </a:p>
          <a:p>
            <a:pPr marL="457200" lvl="0" indent="-2286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The amount of precipitation and temperature depends on the </a:t>
            </a:r>
            <a:r>
              <a:rPr lang="en" b="1" dirty="0">
                <a:solidFill>
                  <a:srgbClr val="000000"/>
                </a:solidFill>
              </a:rPr>
              <a:t>region</a:t>
            </a:r>
            <a:r>
              <a:rPr lang="en" dirty="0">
                <a:solidFill>
                  <a:srgbClr val="000000"/>
                </a:solidFill>
              </a:rPr>
              <a:t> rivers and streams</a:t>
            </a:r>
            <a:r>
              <a:rPr lang="en" b="1" dirty="0">
                <a:solidFill>
                  <a:srgbClr val="000000"/>
                </a:solidFill>
              </a:rPr>
              <a:t> found in</a:t>
            </a:r>
            <a:r>
              <a:rPr lang="en" dirty="0">
                <a:solidFill>
                  <a:srgbClr val="000000"/>
                </a:solidFill>
              </a:rPr>
              <a:t> </a:t>
            </a:r>
          </a:p>
          <a:p>
            <a:pPr marL="457200" lvl="0" indent="-22860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Temperature can go from </a:t>
            </a:r>
            <a:r>
              <a:rPr lang="en" dirty="0">
                <a:solidFill>
                  <a:schemeClr val="dk1"/>
                </a:solidFill>
              </a:rPr>
              <a:t>0°C to 22°C</a:t>
            </a:r>
          </a:p>
          <a:p>
            <a:pPr lvl="0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0" y="149700"/>
            <a:ext cx="9107700" cy="6180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Are frozen rivers are great shortcuts to your destination? 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98175" y="1574650"/>
            <a:ext cx="1659900" cy="25833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In january 2015 a 10 year old kid tried to walk across frozen Bronx River suddenly got stuck as the ice broke off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329350"/>
            <a:ext cx="8520599" cy="89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Interested about your kind neighbors that can feed you?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115275" y="1152487"/>
            <a:ext cx="2592299" cy="37976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Turtles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Swordtail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Mekong Giant Catfish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Crayfish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Eel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Algae/Plants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Ruffe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Freshwater Stingray </a:t>
            </a:r>
          </a:p>
          <a:p>
            <a:pPr lvl="0">
              <a:spcBef>
                <a:spcPts val="0"/>
              </a:spcBef>
              <a:buNone/>
            </a:pPr>
            <a:endParaRPr sz="1300" dirty="0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3450" y="2445862"/>
            <a:ext cx="1662149" cy="99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9107" y="3604150"/>
            <a:ext cx="1896493" cy="149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5025" y="1017725"/>
            <a:ext cx="1896500" cy="126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Global Warming/Climate Change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Species in subpolar climates will die out and streams/rivers there will become uninhabitable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Some fish lay their eggs in stream bed however glaciers melting and rivers over flowing will wash off the offsprings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Rivers that are already in warmer areas will become dead zone (loses its ability to sustain life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 Facts/Jokes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40650" y="1164700"/>
            <a:ext cx="2962500" cy="37991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Pirates? In mid 18century in America, pirates terrorized the Ohio River and Mississippi River Valley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Nile River is the longest river in the world 6650km (Amazon is  the 2nd)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2009 US Airways plane managed to make an emergency land in the Hudson River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the world’s major cities are located near the banks of rivers.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Ganges, Yangtze and Indus rivers are three of the most polluted rivers on Earth.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515</Words>
  <Application>Microsoft Macintosh PowerPoint</Application>
  <PresentationFormat>On-screen Show (16:9)</PresentationFormat>
  <Paragraphs>51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Calibri</vt:lpstr>
      <vt:lpstr>simple-light-2</vt:lpstr>
      <vt:lpstr>WHAT in the world are Streams and Rivers?</vt:lpstr>
      <vt:lpstr>WHERE in the world are Streams and Rivers?</vt:lpstr>
      <vt:lpstr>     Travel from the Source to the Mouth </vt:lpstr>
      <vt:lpstr>Climate/Temperature</vt:lpstr>
      <vt:lpstr>Are frozen rivers are great shortcuts to your destination? </vt:lpstr>
      <vt:lpstr>Interested about your kind neighbors that can feed you? </vt:lpstr>
      <vt:lpstr>Global Warming/Climate Change</vt:lpstr>
      <vt:lpstr>Fun Facts/Jokes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 and Rivers</dc:title>
  <cp:lastModifiedBy>Kayla McDaniel</cp:lastModifiedBy>
  <cp:revision>10</cp:revision>
  <dcterms:modified xsi:type="dcterms:W3CDTF">2015-10-13T19:58:00Z</dcterms:modified>
</cp:coreProperties>
</file>