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34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1331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4000" b="1"/>
            </a:lvl1pPr>
            <a:lvl2pPr algn="ctr">
              <a:spcBef>
                <a:spcPts val="0"/>
              </a:spcBef>
              <a:buSzPct val="100000"/>
              <a:defRPr sz="14000" b="1"/>
            </a:lvl2pPr>
            <a:lvl3pPr algn="ctr">
              <a:spcBef>
                <a:spcPts val="0"/>
              </a:spcBef>
              <a:buSzPct val="100000"/>
              <a:defRPr sz="14000" b="1"/>
            </a:lvl3pPr>
            <a:lvl4pPr algn="ctr">
              <a:spcBef>
                <a:spcPts val="0"/>
              </a:spcBef>
              <a:buSzPct val="100000"/>
              <a:defRPr sz="14000" b="1"/>
            </a:lvl4pPr>
            <a:lvl5pPr algn="ctr">
              <a:spcBef>
                <a:spcPts val="0"/>
              </a:spcBef>
              <a:buSzPct val="100000"/>
              <a:defRPr sz="14000" b="1"/>
            </a:lvl5pPr>
            <a:lvl6pPr algn="ctr">
              <a:spcBef>
                <a:spcPts val="0"/>
              </a:spcBef>
              <a:buSzPct val="100000"/>
              <a:defRPr sz="14000" b="1"/>
            </a:lvl6pPr>
            <a:lvl7pPr algn="ctr">
              <a:spcBef>
                <a:spcPts val="0"/>
              </a:spcBef>
              <a:buSzPct val="100000"/>
              <a:defRPr sz="14000" b="1"/>
            </a:lvl7pPr>
            <a:lvl8pPr algn="ctr">
              <a:spcBef>
                <a:spcPts val="0"/>
              </a:spcBef>
              <a:buSzPct val="100000"/>
              <a:defRPr sz="14000" b="1"/>
            </a:lvl8pPr>
            <a:lvl9pPr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rscience.wcp.muohio.edu/fieldcourses05/PapersCostaRicaArticles/TheExtinctionoftheGoldenT.html" TargetMode="External"/><Relationship Id="rId4" Type="http://schemas.openxmlformats.org/officeDocument/2006/relationships/hyperlink" Target="http://news.sciencemag.org/paleontology/2010/03/global-warming-didnt-kill-golden-toad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The Golden Toad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Monica Tatacoya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Amphibians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Amphibians in general are sensitive to airborne and water contaminants. 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Their skin takes in water and oxygen in the atmosphere.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As a result, they are likely to be severely impacted by any change in the environment, thus making them an effective indicator to environmental changes.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3468119"/>
            <a:ext cx="3048649" cy="16753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subTitle" idx="2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Golden Toads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They have trouble reproducing seeing that the male toads can’t tell which toads are the female golden toads.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When they finally get a chance to reproduce, the females lay from 200 to 400 eggs which are likely to die because of lack of water. 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They were only observed during April, when the golden toads bred.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1500 toads were counted n1987 and no golden toads were observed since then.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1400"/>
              <a:t>It was suspected that they were extinct due to climate change, pollution, and fungal skin infections.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225" y="3088775"/>
            <a:ext cx="2897899" cy="192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260" y="3088775"/>
            <a:ext cx="2568540" cy="192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Climate Change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1986-1987: El Nino was the cause of the lowest recorded rainfall at Monteverde. Temperatures also reached record highs.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The warm and dry climates could led to a decline in the toad population through various ways.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Golden toad tadpoles require around five weeks in wet areas before they can mature. During the dry season, toad tadpoles would have died off due to lack of sufficient water.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/>
              <a:t>An increase in CO2 and global temperature caused by human activity would have also made the effects of El Nino more severe.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965225"/>
            <a:ext cx="4757349" cy="36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825" y="52324"/>
            <a:ext cx="67901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Pollution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Golden toads lived in a habitat which seemed to be untouched by humans. However, it is possible that golden toad came into contact with pesticides which can be extremely harmful to toads.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Atrazine, a very common pesticide, causes irreparable damage to amphibians. A study conducted showed how low concentrations of atrazine (.1 parts per billion) can render leopard frog sterile.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There are three ways in which the pesticide could have entered the atmosphere. they could have become airborne, pesticide-carrying dust particles could have entered the atmosphere, or through evaporation.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/>
              <a:t>Seeing that golden toads took in oxygen through their skin, it is likely that they suffered various unknown consequences due to the unintentional intake f airborne pesticides.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Diseases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>
                <a:highlight>
                  <a:srgbClr val="FFFFEF"/>
                </a:highlight>
                <a:latin typeface="Calibri"/>
                <a:ea typeface="Calibri"/>
                <a:cs typeface="Calibri"/>
                <a:sym typeface="Calibri"/>
              </a:rPr>
              <a:t>hytridiomycosis is a fungus disease that leads to skin damage. This could lead to skin thickening and eventual death either by suffocation or dehydration.</a:t>
            </a:r>
          </a:p>
          <a:p>
            <a:pPr marL="457200" lvl="0" indent="-228600" rtl="0">
              <a:spcBef>
                <a:spcPts val="0"/>
              </a:spcBef>
              <a:buFont typeface="Calibri"/>
            </a:pPr>
            <a:r>
              <a:rPr lang="en">
                <a:highlight>
                  <a:srgbClr val="FFFFEF"/>
                </a:highlight>
                <a:latin typeface="Calibri"/>
                <a:ea typeface="Calibri"/>
                <a:cs typeface="Calibri"/>
                <a:sym typeface="Calibri"/>
              </a:rPr>
              <a:t>The spread of this infection could be a result of two things. </a:t>
            </a:r>
          </a:p>
          <a:p>
            <a:pPr marL="457200" lvl="0" indent="-228600" rtl="0">
              <a:spcBef>
                <a:spcPts val="0"/>
              </a:spcBef>
              <a:buFont typeface="Calibri"/>
            </a:pPr>
            <a:r>
              <a:rPr lang="en">
                <a:highlight>
                  <a:srgbClr val="FFFFEF"/>
                </a:highlight>
                <a:latin typeface="Calibri"/>
                <a:ea typeface="Calibri"/>
                <a:cs typeface="Calibri"/>
                <a:sym typeface="Calibri"/>
              </a:rPr>
              <a:t>The chytrid fungus thrives in warmer and drier climates. At the time of extinction, the climate was much warmer and drier that it  would have been.</a:t>
            </a:r>
          </a:p>
          <a:p>
            <a:pPr marL="457200" lvl="0" indent="-228600">
              <a:spcBef>
                <a:spcPts val="0"/>
              </a:spcBef>
              <a:buFont typeface="Calibri"/>
            </a:pPr>
            <a:r>
              <a:rPr lang="en">
                <a:highlight>
                  <a:srgbClr val="FFFFEF"/>
                </a:highlight>
                <a:latin typeface="Calibri"/>
                <a:ea typeface="Calibri"/>
                <a:cs typeface="Calibri"/>
                <a:sym typeface="Calibri"/>
              </a:rPr>
              <a:t>Also, since the land was getting drier, there was more competition for habitat which would have spread the fungus even faster.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Extinction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golden toad was classified extinct in 1989, after only on male golden toad was spotted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There is the theory that golden toads didn’t go extinct entirely because of climate change.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However, many of our actions did lead up to their extinction and could possibly lead up to the extinction of other organisms.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Bibliography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http://jrscience.wcp.muohio.edu/fieldcourses05/PapersCostaRicaArticles/TheExtinctionoftheGoldenT.html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http://news.sciencemag.org/paleontology/2010/03/global-warming-didnt-kill-golden-toad</a:t>
            </a:r>
          </a:p>
          <a:p>
            <a:pPr marL="457200" lvl="0" indent="-228600">
              <a:spcBef>
                <a:spcPts val="0"/>
              </a:spcBef>
            </a:pPr>
            <a:endParaRPr sz="12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Macintosh PowerPoint</Application>
  <PresentationFormat>On-screen Show (16:9)</PresentationFormat>
  <Paragraphs>34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Old Standard TT</vt:lpstr>
      <vt:lpstr>paperback</vt:lpstr>
      <vt:lpstr>The Golden Toad</vt:lpstr>
      <vt:lpstr>Amphibians</vt:lpstr>
      <vt:lpstr>Golden Toads</vt:lpstr>
      <vt:lpstr>Climate Change</vt:lpstr>
      <vt:lpstr>PowerPoint Presentation</vt:lpstr>
      <vt:lpstr>Pollution</vt:lpstr>
      <vt:lpstr>Diseases</vt:lpstr>
      <vt:lpstr>Extinction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Golden Toad</dc:title>
  <cp:lastModifiedBy>Kayla McDaniel</cp:lastModifiedBy>
  <cp:revision>1</cp:revision>
  <dcterms:modified xsi:type="dcterms:W3CDTF">2015-11-10T15:58:03Z</dcterms:modified>
</cp:coreProperties>
</file>