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2" d="100"/>
          <a:sy n="42" d="100"/>
        </p:scale>
        <p:origin x="-84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98360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hape 9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599" cy="1917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14000" b="1"/>
            </a:lvl1pPr>
            <a:lvl2pPr algn="ctr">
              <a:spcBef>
                <a:spcPts val="0"/>
              </a:spcBef>
              <a:buSzPct val="100000"/>
              <a:defRPr sz="14000" b="1"/>
            </a:lvl2pPr>
            <a:lvl3pPr algn="ctr">
              <a:spcBef>
                <a:spcPts val="0"/>
              </a:spcBef>
              <a:buSzPct val="100000"/>
              <a:defRPr sz="14000" b="1"/>
            </a:lvl3pPr>
            <a:lvl4pPr algn="ctr">
              <a:spcBef>
                <a:spcPts val="0"/>
              </a:spcBef>
              <a:buSzPct val="100000"/>
              <a:defRPr sz="14000" b="1"/>
            </a:lvl4pPr>
            <a:lvl5pPr algn="ctr">
              <a:spcBef>
                <a:spcPts val="0"/>
              </a:spcBef>
              <a:buSzPct val="100000"/>
              <a:defRPr sz="14000" b="1"/>
            </a:lvl5pPr>
            <a:lvl6pPr algn="ctr">
              <a:spcBef>
                <a:spcPts val="0"/>
              </a:spcBef>
              <a:buSzPct val="100000"/>
              <a:defRPr sz="14000" b="1"/>
            </a:lvl6pPr>
            <a:lvl7pPr algn="ctr">
              <a:spcBef>
                <a:spcPts val="0"/>
              </a:spcBef>
              <a:buSzPct val="100000"/>
              <a:defRPr sz="14000" b="1"/>
            </a:lvl7pPr>
            <a:lvl8pPr algn="ctr">
              <a:spcBef>
                <a:spcPts val="0"/>
              </a:spcBef>
              <a:buSzPct val="100000"/>
              <a:defRPr sz="14000" b="1"/>
            </a:lvl8pPr>
            <a:lvl9pPr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599" cy="901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hape 14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7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199" cy="150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chscostarica08.pbworks.com/w/page/10489057/Tidal%20Mangrove%20Swamp" TargetMode="External"/><Relationship Id="rId4" Type="http://schemas.openxmlformats.org/officeDocument/2006/relationships/hyperlink" Target="http://www.eoearth.org/view/article/159955/" TargetMode="External"/><Relationship Id="rId5" Type="http://schemas.openxmlformats.org/officeDocument/2006/relationships/hyperlink" Target="http://www.academia.edu/6434568/Mangrove_Soils_Species_Relationships_and_Ecosystem_Management" TargetMode="External"/><Relationship Id="rId6" Type="http://schemas.openxmlformats.org/officeDocument/2006/relationships/hyperlink" Target="http://water.epa.gov/type/wetlands/mangrove.cfm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Mangrove Swamps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2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 Kaylah Williams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Sources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http://cchscostarica08.pbworks.com/w/page/10489057/Tidal%20Mangrove%20Swamp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http://www.eoearth.org/view/article/159955/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http://www.academia.edu/6434568/Mangrove_Soils_Species_Relationships_and_Ecosystem_Management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http://water.epa.gov/type/wetlands/mangrove.cfm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 rot="-650768">
            <a:off x="630261" y="862577"/>
            <a:ext cx="7944317" cy="12961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ARE YOU A SCIENTIST? ARE YOU IN NEED OF FRIENDS?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 rot="336461">
            <a:off x="649660" y="3721334"/>
            <a:ext cx="6514777" cy="8756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Well come on down and try living in a exotic biome, Mangrove Swamps!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500" y="1187850"/>
            <a:ext cx="3264700" cy="276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Fun facts!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30625"/>
            <a:ext cx="6048000" cy="387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Houses different types of algae.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swamps contain a mixture of both salt and fresh water.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Very saline. (salty)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It has a varying range of tide levels 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mud contain low oxygen levels.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Contains high levels of bacteria… Yay?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Maintain water quality by trapping sediments and nutrients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225" y="1130625"/>
            <a:ext cx="3377773" cy="306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Where on Earth Would I Find This Biome?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405650" y="1116675"/>
            <a:ext cx="1426800" cy="375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Now as you see Mangrove swamps could be found along the shore among a lot of continents. 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25" y="1116675"/>
            <a:ext cx="6516423" cy="38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Soil Quality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522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Mangrove soils prevent erosion, so it is pretty sturdy.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soil is almost in a liquid type form.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Mangrove soil contain a mixture of sand, silt and clay.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8650" y="2572175"/>
            <a:ext cx="3562350" cy="245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Vegetation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197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Mangrove palm grows on the side of the river in swamps.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Mangrove apple are meant to be food for animals but if you’re up for it.. Knock yourself out and try it! It’s rumored to taste like cheese.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The Red Mangrove grows here as well and it is easily distinguished because of it’s reddish shade. 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6350" y="1087875"/>
            <a:ext cx="2562475" cy="18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075" y="3113425"/>
            <a:ext cx="2061025" cy="157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Temperature/Precipitation?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Mangrove swamps grow their best at 66 degrees fahrenheit or higher.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Although if this happens the temperature must increase slowly or decrease slowly, if not then the plants will not adapt and will eventually die out.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average of precipitation that occurs is about 4.5 meters.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During the rainy seasons tend to cause floods and that causes high tides.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 dry season occurs when water recedes and that causes low tides. 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About The Animals?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122600" y="3260925"/>
            <a:ext cx="1908299" cy="178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White faced monkey.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Erget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Mangrove crab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00" y="1326350"/>
            <a:ext cx="2897249" cy="284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7100" y="1326350"/>
            <a:ext cx="2897250" cy="309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7950" y="1508375"/>
            <a:ext cx="1908299" cy="16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Climate change? 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Nutrient Pollution, oil spills and and thermal pollution as well have all occurred in the Mangrove Swamp.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When thermal pollution occurs it leads to sensitive seeding, reduces the leaf area in the swamp.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Other pollution that occurs in the mangrove lead to harming the animals in the swamp severally.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Macintosh PowerPoint</Application>
  <PresentationFormat>On-screen Show (16:9)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Proxima Nova</vt:lpstr>
      <vt:lpstr>spearmint</vt:lpstr>
      <vt:lpstr>Mangrove Swamps</vt:lpstr>
      <vt:lpstr>ARE YOU A SCIENTIST? ARE YOU IN NEED OF FRIENDS?</vt:lpstr>
      <vt:lpstr>Fun facts!</vt:lpstr>
      <vt:lpstr>Where on Earth Would I Find This Biome? </vt:lpstr>
      <vt:lpstr>Soil Quality</vt:lpstr>
      <vt:lpstr>Vegetation </vt:lpstr>
      <vt:lpstr>Temperature/Precipitation? </vt:lpstr>
      <vt:lpstr>What About The Animals?</vt:lpstr>
      <vt:lpstr>Climate change? 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Mangrove Swamps</dc:title>
  <cp:lastModifiedBy>Kayla McDaniel</cp:lastModifiedBy>
  <cp:revision>1</cp:revision>
  <dcterms:modified xsi:type="dcterms:W3CDTF">2015-10-09T17:11:52Z</dcterms:modified>
</cp:coreProperties>
</file>