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7" r:id="rId5"/>
    <p:sldId id="270" r:id="rId6"/>
    <p:sldId id="272" r:id="rId7"/>
    <p:sldId id="269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3" r:id="rId17"/>
    <p:sldId id="274" r:id="rId18"/>
    <p:sldId id="275" r:id="rId19"/>
    <p:sldId id="276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achapedia.org/Intertidal_Zone" TargetMode="External"/><Relationship Id="rId4" Type="http://schemas.openxmlformats.org/officeDocument/2006/relationships/hyperlink" Target="http://public.wsu.edu/~rlee/ocean/chapt11lectur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akeaccess.org/ecology/lakeecologyprim9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the BEST BIOME!!!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Rahila Rehman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210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LITTORAL ZONE?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Littoral Zone is where sunlight reaches the bottom of the water, thus leading to the growth of vegetation.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12406" b="12406"/>
          <a:stretch>
            <a:fillRect/>
          </a:stretch>
        </p:blipFill>
        <p:spPr>
          <a:xfrm>
            <a:off x="3801311" y="4281057"/>
            <a:ext cx="5342689" cy="257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7068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already very severe weather changes that organisms need to deal with, and if the temperature increases even more, it will push the limit for these organisms.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973" y="3878729"/>
            <a:ext cx="34163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2162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Stars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73" t="11309" b="11309"/>
          <a:stretch/>
        </p:blipFill>
        <p:spPr>
          <a:xfrm>
            <a:off x="382434" y="2967789"/>
            <a:ext cx="3867436" cy="293637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593" y="2967789"/>
            <a:ext cx="3920210" cy="29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815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Sponges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444" y="2595562"/>
            <a:ext cx="4165456" cy="3120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" y="2595562"/>
            <a:ext cx="3838395" cy="31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0043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073" t="38358" r="12395" b="7064"/>
          <a:stretch/>
        </p:blipFill>
        <p:spPr>
          <a:xfrm>
            <a:off x="227264" y="3315368"/>
            <a:ext cx="4197683" cy="2352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54" y="2038256"/>
            <a:ext cx="3225800" cy="455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745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Algae, Black Pine, and Nail Brush Seaweed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0577" b="24114"/>
          <a:stretch/>
        </p:blipFill>
        <p:spPr>
          <a:xfrm>
            <a:off x="3435684" y="2038256"/>
            <a:ext cx="2620212" cy="2445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430" y="4597399"/>
            <a:ext cx="3023922" cy="2030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78" y="4484178"/>
            <a:ext cx="3304005" cy="221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2062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were the characters from </a:t>
            </a:r>
            <a:r>
              <a:rPr lang="en-US" dirty="0" err="1" smtClean="0"/>
              <a:t>Spongebob</a:t>
            </a:r>
            <a:r>
              <a:rPr lang="en-US" dirty="0" smtClean="0"/>
              <a:t> </a:t>
            </a:r>
            <a:r>
              <a:rPr lang="en-US" dirty="0" err="1" smtClean="0"/>
              <a:t>Squarepants</a:t>
            </a:r>
            <a:r>
              <a:rPr lang="en-US" dirty="0" smtClean="0"/>
              <a:t> live.</a:t>
            </a:r>
          </a:p>
          <a:p>
            <a:r>
              <a:rPr lang="en-US" dirty="0" smtClean="0"/>
              <a:t>They are ALL over the world!</a:t>
            </a:r>
          </a:p>
          <a:p>
            <a:r>
              <a:rPr lang="en-US" dirty="0" smtClean="0"/>
              <a:t>Salinity is VERY high in intertidal zones.</a:t>
            </a:r>
          </a:p>
          <a:p>
            <a:r>
              <a:rPr lang="en-US" dirty="0" smtClean="0"/>
              <a:t>ALSO, IT’S THE BEST BIOME!!!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4668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BE WAITING FOR YOU!!!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44" b="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416169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TALKING ABOUT YOU!!!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845" b="15845"/>
          <a:stretch>
            <a:fillRect/>
          </a:stretch>
        </p:blipFill>
        <p:spPr>
          <a:xfrm>
            <a:off x="927266" y="2368299"/>
            <a:ext cx="7610476" cy="3670767"/>
          </a:xfrm>
        </p:spPr>
      </p:pic>
    </p:spTree>
    <p:extLst>
      <p:ext uri="{BB962C8B-B14F-4D97-AF65-F5344CB8AC3E}">
        <p14:creationId xmlns:p14="http://schemas.microsoft.com/office/powerpoint/2010/main" val="176358549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LAST THING…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MOVE TO A INTERTIDAL ZONE, GO TO MY WEBSITE:</a:t>
            </a:r>
          </a:p>
          <a:p>
            <a:pPr marL="0" indent="0">
              <a:buNone/>
            </a:pPr>
            <a:r>
              <a:rPr lang="en-US" sz="3500" dirty="0" smtClean="0"/>
              <a:t>RAHILAHASTHEBESTBIOME.COM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44538228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INTERTIDAL ZONES!!!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513" y="219710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263" y="2197100"/>
            <a:ext cx="3189037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660899"/>
            <a:ext cx="8913813" cy="2050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197100"/>
            <a:ext cx="3021263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1348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http://www.lakeaccess.org/ecology/lakeecologyprim9.</a:t>
            </a:r>
            <a:r>
              <a:rPr lang="en-US" dirty="0" smtClean="0">
                <a:hlinkClick r:id="rId2"/>
              </a:rPr>
              <a:t>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http://www.beachapedia.org/</a:t>
            </a:r>
            <a:r>
              <a:rPr lang="en-US" dirty="0" smtClean="0">
                <a:hlinkClick r:id="rId3"/>
              </a:rPr>
              <a:t>Intertidal_Zone</a:t>
            </a:r>
            <a:endParaRPr lang="en-US" dirty="0" smtClean="0"/>
          </a:p>
          <a:p>
            <a:r>
              <a:rPr lang="en-US" dirty="0"/>
              <a:t>http://izprojecttna.blogspot.com/2008/03/fun-</a:t>
            </a:r>
            <a:r>
              <a:rPr lang="en-US" dirty="0" smtClean="0"/>
              <a:t>facts.htm</a:t>
            </a:r>
          </a:p>
          <a:p>
            <a:r>
              <a:rPr lang="en-US" dirty="0">
                <a:hlinkClick r:id="rId4"/>
              </a:rPr>
              <a:t>http://public.wsu.edu/~rlee/ocean/</a:t>
            </a:r>
            <a:r>
              <a:rPr lang="en-US" dirty="0" smtClean="0">
                <a:hlinkClick r:id="rId4"/>
              </a:rPr>
              <a:t>chapt11lecture.pdf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www.bbc.co.uk</a:t>
            </a:r>
            <a:r>
              <a:rPr lang="en-US" dirty="0"/>
              <a:t>/nature/habitats/</a:t>
            </a:r>
            <a:r>
              <a:rPr lang="en-US" dirty="0" err="1"/>
              <a:t>Intertidal_zone</a:t>
            </a:r>
            <a:endParaRPr lang="en-US" dirty="0" smtClean="0"/>
          </a:p>
          <a:p>
            <a:r>
              <a:rPr lang="en-US" dirty="0" smtClean="0"/>
              <a:t>Textbook</a:t>
            </a:r>
          </a:p>
          <a:p>
            <a:r>
              <a:rPr lang="en-US" dirty="0"/>
              <a:t>http://</a:t>
            </a:r>
            <a:r>
              <a:rPr lang="en-US" dirty="0" err="1"/>
              <a:t>www.enchantedlearning.com</a:t>
            </a:r>
            <a:r>
              <a:rPr lang="en-US" dirty="0"/>
              <a:t>/biomes/intertidal/</a:t>
            </a:r>
            <a:r>
              <a:rPr lang="en-US" dirty="0" err="1"/>
              <a:t>intertidal.shtml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9998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Intertidal Zones?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Intertidal Zones are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- SEASHORES/ COASTLINES</a:t>
            </a:r>
            <a:br>
              <a:rPr lang="en-US" b="1" dirty="0" smtClean="0"/>
            </a:br>
            <a:r>
              <a:rPr lang="en-US" b="1" dirty="0" smtClean="0"/>
              <a:t>- LITTORAL ZONES</a:t>
            </a:r>
            <a:br>
              <a:rPr lang="en-US" b="1" dirty="0" smtClean="0"/>
            </a:br>
            <a:r>
              <a:rPr lang="en-US" b="1" dirty="0" smtClean="0"/>
              <a:t>- BEACHES</a:t>
            </a:r>
            <a:br>
              <a:rPr lang="en-US" b="1" dirty="0" smtClean="0"/>
            </a:br>
            <a:r>
              <a:rPr lang="en-US" b="1" dirty="0" smtClean="0"/>
              <a:t>- BEST BIOME!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105" y="3670519"/>
            <a:ext cx="4785895" cy="318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9714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2241216"/>
            <a:ext cx="61341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6683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located between high and low tides.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79" y="3029284"/>
            <a:ext cx="8566234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7677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has a moderate amount of rain yearly, but due to all the different locations, you can not pinpoint a certain amount. It depends on the location.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344" y="3672305"/>
            <a:ext cx="4632183" cy="25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0745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temperatures varies quite frequently.</a:t>
            </a:r>
          </a:p>
          <a:p>
            <a:r>
              <a:rPr lang="en-US" dirty="0" smtClean="0"/>
              <a:t>Due to the “moody” temperature, the organisms in this biome adapt to the changes in the environment quickly.</a:t>
            </a:r>
          </a:p>
          <a:p>
            <a:r>
              <a:rPr lang="en-US" dirty="0" smtClean="0"/>
              <a:t>20- 40 degrees Celsius (70- 100 degrees Fahrenheit)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421" y="4478718"/>
            <a:ext cx="3111918" cy="2202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16" y="4440685"/>
            <a:ext cx="2152783" cy="224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3560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RICH nutrients, and oxygen, the sun’s rays reach the sediment in the littoral zone, helping plants and other vegetation blossom.</a:t>
            </a:r>
          </a:p>
          <a:p>
            <a:r>
              <a:rPr lang="en-US" dirty="0" smtClean="0"/>
              <a:t>It is where the “land and sea meet”,  and this may also effect the richness of the soil.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52" y="4423628"/>
            <a:ext cx="4001837" cy="216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108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rcRect t="7132" b="7132"/>
          <a:stretch>
            <a:fillRect/>
          </a:stretch>
        </p:blipFill>
        <p:spPr>
          <a:xfrm>
            <a:off x="820319" y="1485983"/>
            <a:ext cx="7610476" cy="3670767"/>
          </a:xfrm>
        </p:spPr>
      </p:pic>
    </p:spTree>
    <p:extLst>
      <p:ext uri="{BB962C8B-B14F-4D97-AF65-F5344CB8AC3E}">
        <p14:creationId xmlns:p14="http://schemas.microsoft.com/office/powerpoint/2010/main" val="55628113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2853</TotalTime>
  <Words>369</Words>
  <Application>Microsoft Macintosh PowerPoint</Application>
  <PresentationFormat>On-screen Show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Perception</vt:lpstr>
      <vt:lpstr>Welcome to the BEST BIOME!!!</vt:lpstr>
      <vt:lpstr>INTERTIDAL ZONES!!!</vt:lpstr>
      <vt:lpstr>What are Intertidal Zones?</vt:lpstr>
      <vt:lpstr>Where?</vt:lpstr>
      <vt:lpstr>Location</vt:lpstr>
      <vt:lpstr>Precipitation</vt:lpstr>
      <vt:lpstr>Temperature</vt:lpstr>
      <vt:lpstr>Soil</vt:lpstr>
      <vt:lpstr>PowerPoint Presentation</vt:lpstr>
      <vt:lpstr>WHAT IS A LITTORAL ZONE?</vt:lpstr>
      <vt:lpstr>Climate Change</vt:lpstr>
      <vt:lpstr>Sea Stars</vt:lpstr>
      <vt:lpstr>Sea Sponges</vt:lpstr>
      <vt:lpstr>Crabs</vt:lpstr>
      <vt:lpstr>Algae, Black Pine, and Nail Brush Seaweed</vt:lpstr>
      <vt:lpstr>FUN FACTS</vt:lpstr>
      <vt:lpstr>I WILL BE WAITING FOR YOU!!!</vt:lpstr>
      <vt:lpstr>I’M TALKING ABOUT YOU!!!</vt:lpstr>
      <vt:lpstr>ONE LAST THING…</vt:lpstr>
      <vt:lpstr>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Intertidal Zones</dc:title>
  <dc:creator>Baruch College</dc:creator>
  <cp:lastModifiedBy>Kayla McDaniel</cp:lastModifiedBy>
  <cp:revision>10</cp:revision>
  <cp:lastPrinted>2015-10-09T03:14:42Z</cp:lastPrinted>
  <dcterms:created xsi:type="dcterms:W3CDTF">2015-10-07T23:33:34Z</dcterms:created>
  <dcterms:modified xsi:type="dcterms:W3CDTF">2015-10-15T14:48:00Z</dcterms:modified>
</cp:coreProperties>
</file>