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5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39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1200" y="33375"/>
            <a:ext cx="21630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What? where?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6350" y="269650"/>
            <a:ext cx="5368499" cy="4673699"/>
          </a:xfrm>
          <a:prstGeom prst="rect">
            <a:avLst/>
          </a:prstGeom>
          <a:ln w="2857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Brazil’s Amazon Rainforest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Balbina Dam - est. 1989, Uatuma River - NW Brazil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Artificial Archipelago of 3,546 Islands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Creation of Balbina Lake - one of the largest hydroelectric reservoirs 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Hydroelectric Dams = green sources of renewable energy 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Turbine → water movement →  mechanical energy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Bubblegum Sans"/>
              <a:buChar char="❖"/>
            </a:pPr>
            <a:r>
              <a:rPr lang="en" sz="2200">
                <a:latin typeface="Bubblegum Sans"/>
                <a:ea typeface="Bubblegum Sans"/>
                <a:cs typeface="Bubblegum Sans"/>
                <a:sym typeface="Bubblegum Sans"/>
              </a:rPr>
              <a:t>Mechanical Energy →  Electrical energy via Generator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475" y="2771397"/>
            <a:ext cx="3298450" cy="2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184822" y="245030"/>
            <a:ext cx="38022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research on balbina dam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93050" y="813625"/>
            <a:ext cx="5349600" cy="23390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Research conducted by the University of East Anglia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Biodiversity surveys for two years 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Monitored species populations on 37 islands 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Also studied 40 forest sites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Used satellite images to follow distribution of islands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Font typeface="Bubblegum Sans"/>
              <a:buChar char="❖"/>
            </a:pPr>
            <a:r>
              <a:rPr lang="en" sz="190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Images: Hidden cameras took photos of animals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900">
              <a:solidFill>
                <a:srgbClr val="66666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900">
              <a:solidFill>
                <a:srgbClr val="66666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1900">
              <a:solidFill>
                <a:srgbClr val="666666"/>
              </a:solidFill>
              <a:highlight>
                <a:srgbClr val="FFFFFF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650" y="3360850"/>
            <a:ext cx="3106229" cy="16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96825" y="453025"/>
            <a:ext cx="3417599" cy="1440599"/>
          </a:xfrm>
          <a:prstGeom prst="rect">
            <a:avLst/>
          </a:prstGeom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0">
                <a:solidFill>
                  <a:srgbClr val="6666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*South American nations are proposing and constructing countless hydroelectric dams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050" y="37001"/>
            <a:ext cx="4967824" cy="52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676" y="3110355"/>
            <a:ext cx="3514518" cy="167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553175" y="-39400"/>
            <a:ext cx="65081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Outcome + Biodiversity impacts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248950" y="1607934"/>
            <a:ext cx="6749399" cy="2925299"/>
          </a:xfrm>
          <a:prstGeom prst="rect">
            <a:avLst/>
          </a:prstGeom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26 years of isolation → widespread of animal population loss → large vertebrates (mammals, birds, and tortoises) essentially vanished from the majority of the islands 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25/3,546 islands still inhabit about 80 percent of the 35 species under study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Only 0.7 percent of all islands were 475 hectares &amp; still harbored a diverse ecosystem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Scientists predicted a 70% + extinction rate of the 124,110 species throughout all of the islands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45100" y="-11950"/>
            <a:ext cx="5291334" cy="4114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/>
              <a:t>Environmental Concerns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35500" y="584976"/>
            <a:ext cx="5399100" cy="4361124"/>
          </a:xfrm>
          <a:prstGeom prst="rect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Balbina Dam flooded 3,128 km squared of forests post-construction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Separated lands → floods → kills trees, destroys habitats →  increases greenhouse gas emissions, loss of biodiversity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Separated lands → disruption of naturally flowing rivers → hurts biodiversity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Smaller islands prone to winds and fires → further makes restoration impossible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Only species used  to small habitat ranges coped well with forest loss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Font typeface="Bubblegum Sans"/>
              <a:buChar char="❖"/>
            </a:pPr>
            <a:r>
              <a:rPr lang="en" dirty="0">
                <a:solidFill>
                  <a:srgbClr val="66666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Some species swam long distances to get to other islands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rgbClr val="66666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393325" y="216650"/>
            <a:ext cx="26483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concerns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88575" y="1273700"/>
            <a:ext cx="4257899" cy="3532199"/>
          </a:xfrm>
          <a:prstGeom prst="rect">
            <a:avLst/>
          </a:prstGeom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Alteration in landscapes, topography and habitats → depreciating populations of mammals, birds and tortoises 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Limits food supply for Indigenous populations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Broken up land = displacement of indigenous people</a:t>
            </a:r>
          </a:p>
          <a:p>
            <a:pPr marL="457200" lvl="0" indent="-228600">
              <a:spcBef>
                <a:spcPts val="0"/>
              </a:spcBef>
              <a:spcAft>
                <a:spcPts val="80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Increases costs of restoration for communities experiencing flooding, fires, biodiversity loss, etc.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13" y="2608575"/>
            <a:ext cx="3588135" cy="23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45025" y="1605000"/>
            <a:ext cx="29400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economic concerns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45025" y="2464825"/>
            <a:ext cx="8663399" cy="2554799"/>
          </a:xfrm>
          <a:prstGeom prst="rect">
            <a:avLst/>
          </a:prstGeom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Researchers says = hydroelectric dams are globally known to be environmental friendly + renewable source of energy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Supports the “burgeoning energy demands of emergent tropical countries” - such as Brazil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Yet the effects of dams will cause...Low fishery revenues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Lost resources (trees for timber and loss of soil)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Lost biodiversity = fewer resources for medicines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Small islands →floods→deforestation→soil erosion→the farming that is possible=impossible</a:t>
            </a: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endParaRPr>
              <a:highlight>
                <a:srgbClr val="E6E7E8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  <a:p>
            <a:pPr rtl="0">
              <a:spcBef>
                <a:spcPts val="0"/>
              </a:spcBef>
              <a:spcAft>
                <a:spcPts val="1100"/>
              </a:spcAft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  <a:p>
            <a:pPr>
              <a:spcBef>
                <a:spcPts val="0"/>
              </a:spcBef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600" y="216650"/>
            <a:ext cx="3133598" cy="19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012" y="253675"/>
            <a:ext cx="2515600" cy="18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062" y="269250"/>
            <a:ext cx="1963920" cy="13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664700" y="1604875"/>
            <a:ext cx="20717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to do?!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2447875"/>
            <a:ext cx="8520599" cy="2477700"/>
          </a:xfrm>
          <a:prstGeom prst="rect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“We’re watching extinction unfold right in front of us...we uncovered astounding local extinction rates...even in areas that belong to a biological reserve and are protected from hunting.” 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Carlos Peres, professor at University of East Anglia, School of Environmental Sciences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00" y="105800"/>
            <a:ext cx="3006299" cy="22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412" y="334395"/>
            <a:ext cx="1902974" cy="13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876100" y="275525"/>
            <a:ext cx="33011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resolving the issue...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87900" y="256275"/>
            <a:ext cx="5574599" cy="4659600"/>
          </a:xfrm>
          <a:prstGeom prst="rect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Brazil and U.S. pledged to restore 12 million hectares (46,332) of brazil’s forests by 2030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Area = the size of England- by 2030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Also promised to increase utilization of solar wind and geothermal energy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One study claims that Balbina Dam produces 2x the amount methane and C02 emissions of a modern coal power plant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Due to rotting and decomposing vegetation and debris by shores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Still, 950,000+ dams have been built globally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2,215 new hydroelectric dams have been proposed/under construction in South America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B/C of high energy demand-75% of Brazil’s energy derives from hydropower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Countering effect by installing floating solar panels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Will cover a 2,360 km squared surface</a:t>
            </a:r>
          </a:p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Bubblegum Sans"/>
              <a:buChar char="★"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However, the damage to the biodiversity is 99.99% irreversible</a:t>
            </a: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endParaRPr sz="1600">
              <a:solidFill>
                <a:srgbClr val="66666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rgbClr val="666666"/>
              </a:solidFill>
              <a:highlight>
                <a:srgbClr val="FFFFFF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748" y="1062325"/>
            <a:ext cx="2925050" cy="19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567</Words>
  <Application>Microsoft Macintosh PowerPoint</Application>
  <PresentationFormat>On-screen Show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Amatic SC</vt:lpstr>
      <vt:lpstr>Covered By Your Grace</vt:lpstr>
      <vt:lpstr>Source Code Pro</vt:lpstr>
      <vt:lpstr>Bubblegum Sans</vt:lpstr>
      <vt:lpstr>Vidaloka</vt:lpstr>
      <vt:lpstr>beach-day</vt:lpstr>
      <vt:lpstr>What? where?</vt:lpstr>
      <vt:lpstr>research on balbina dam</vt:lpstr>
      <vt:lpstr>*South American nations are proposing and constructing countless hydroelectric dams</vt:lpstr>
      <vt:lpstr>Research Outcome + Biodiversity impacts</vt:lpstr>
      <vt:lpstr>Environmental Concerns</vt:lpstr>
      <vt:lpstr>Social concerns</vt:lpstr>
      <vt:lpstr>economic concerns</vt:lpstr>
      <vt:lpstr>What to do?!</vt:lpstr>
      <vt:lpstr>resolving the issue...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hydropower dams threaten  amazon biodiversity?!</dc:title>
  <cp:lastModifiedBy>Kayla McDaniel</cp:lastModifiedBy>
  <cp:revision>8</cp:revision>
  <dcterms:modified xsi:type="dcterms:W3CDTF">2015-10-27T20:55:32Z</dcterms:modified>
</cp:coreProperties>
</file>