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/2014/04/01/world/americas/chile-earthquake/" TargetMode="External"/><Relationship Id="rId4" Type="http://schemas.openxmlformats.org/officeDocument/2006/relationships/hyperlink" Target="http://www.huffingtonpost.com/2014/04/01/chile-earthquake-2014_n_5073081.html" TargetMode="External"/><Relationship Id="rId5" Type="http://schemas.openxmlformats.org/officeDocument/2006/relationships/hyperlink" Target="http://www.theatlantic.com/photo/2014/04/the-aftermath-of-chiles-earthquake/100709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2014_Iquique_earthquak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Earthquake 2014- Devastation in Chile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Harmanpreet Kaur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32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825" y="1412996"/>
            <a:ext cx="5173634" cy="389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7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regions of Tacna, Moquegua, and Arequipa were restored</a:t>
            </a:r>
          </a:p>
          <a:p>
            <a:endParaRPr lang="en-US" dirty="0"/>
          </a:p>
          <a:p>
            <a:r>
              <a:rPr lang="en-US" dirty="0" smtClean="0"/>
              <a:t>Other than that, there wasn’t anything else that was done, although they still are working to fix the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5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https://en.wikipedia.org/wiki/</a:t>
            </a:r>
            <a:r>
              <a:rPr lang="en-US" dirty="0" smtClean="0">
                <a:hlinkClick r:id="rId2"/>
              </a:rPr>
              <a:t>2014_Iquique_earthquake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http://www.cnn.com/2014/04/01/world/americas/chile-earthquake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http://www.huffingtonpost.com/2014/04/01/chile-earthquake-2014_n_5073081.</a:t>
            </a:r>
            <a:r>
              <a:rPr lang="en-US" dirty="0" smtClean="0">
                <a:hlinkClick r:id="rId4"/>
              </a:rPr>
              <a:t>html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http://www.theatlantic.com/photo/2014/04/the-aftermath-of-chiles</a:t>
            </a:r>
            <a:r>
              <a:rPr lang="en-US">
                <a:hlinkClick r:id="rId5"/>
              </a:rPr>
              <a:t>-earthquake/100709</a:t>
            </a:r>
            <a:r>
              <a:rPr lang="en-US" smtClean="0">
                <a:hlinkClick r:id="rId5"/>
              </a:rPr>
              <a:t>/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4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issue?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April 1</a:t>
            </a:r>
            <a:r>
              <a:rPr lang="en-US" baseline="30000" dirty="0" smtClean="0"/>
              <a:t>st</a:t>
            </a:r>
            <a:r>
              <a:rPr lang="en-US" dirty="0" smtClean="0"/>
              <a:t>, an earthquake struck in the coast of Chile, in Iquique.</a:t>
            </a:r>
          </a:p>
          <a:p>
            <a:r>
              <a:rPr lang="en-US" dirty="0" smtClean="0"/>
              <a:t>The magnitude of the earthquake was 8.2</a:t>
            </a:r>
          </a:p>
          <a:p>
            <a:r>
              <a:rPr lang="en-US" dirty="0" smtClean="0"/>
              <a:t>Following the earthquake was a tsunami that Iquique on April 2</a:t>
            </a:r>
            <a:r>
              <a:rPr lang="en-US" baseline="30000" dirty="0" smtClean="0"/>
              <a:t>nd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Mid-sized quakes hit the same area the following weeks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6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447" y="1187676"/>
            <a:ext cx="6993106" cy="39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Earthquake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associated along the boundaries of the Nazca Plate and the South American plate.</a:t>
            </a:r>
          </a:p>
          <a:p>
            <a:r>
              <a:rPr lang="en-US" dirty="0" smtClean="0"/>
              <a:t>Fault boundary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5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Shook  modern buildings in nearby Peru and everything was falling down. </a:t>
            </a:r>
          </a:p>
          <a:p>
            <a:r>
              <a:rPr lang="en-US" dirty="0" smtClean="0"/>
              <a:t>Since the tsunami struck after, there was flooding </a:t>
            </a:r>
          </a:p>
          <a:p>
            <a:r>
              <a:rPr lang="en-US" dirty="0" smtClean="0"/>
              <a:t>Habitat destruction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6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men dies of a heart attack</a:t>
            </a:r>
          </a:p>
          <a:p>
            <a:r>
              <a:rPr lang="en-US" dirty="0" smtClean="0"/>
              <a:t>One woman was crushed to death when a wall collapsed on her. </a:t>
            </a:r>
          </a:p>
          <a:p>
            <a:r>
              <a:rPr lang="en-US" dirty="0" smtClean="0"/>
              <a:t>About 80,000 people were displaced afterwards</a:t>
            </a:r>
          </a:p>
          <a:p>
            <a:r>
              <a:rPr lang="en-US" dirty="0" smtClean="0"/>
              <a:t>Electricity and water services were disrupted.</a:t>
            </a:r>
          </a:p>
          <a:p>
            <a:r>
              <a:rPr lang="en-US" dirty="0" smtClean="0"/>
              <a:t>293 prisoners escaped in a women’s prison when the wall collapsed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</a:p>
          <a:p>
            <a:r>
              <a:rPr lang="en-US" dirty="0" smtClean="0"/>
              <a:t>Took a lot of money to restore the place that was hit badly.</a:t>
            </a:r>
          </a:p>
        </p:txBody>
      </p:sp>
    </p:spTree>
    <p:extLst>
      <p:ext uri="{BB962C8B-B14F-4D97-AF65-F5344CB8AC3E}">
        <p14:creationId xmlns:p14="http://schemas.microsoft.com/office/powerpoint/2010/main" val="637970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78" y="390346"/>
            <a:ext cx="4442931" cy="2504740"/>
          </a:xfrm>
          <a:prstGeom prst="rect">
            <a:avLst/>
          </a:prstGeom>
        </p:spPr>
      </p:pic>
      <p:pic>
        <p:nvPicPr>
          <p:cNvPr id="3" name="Picture 2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53" y="3297348"/>
            <a:ext cx="4399719" cy="276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4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11" y="229116"/>
            <a:ext cx="4185373" cy="2762346"/>
          </a:xfrm>
          <a:prstGeom prst="rect">
            <a:avLst/>
          </a:prstGeom>
        </p:spPr>
      </p:pic>
      <p:pic>
        <p:nvPicPr>
          <p:cNvPr id="3" name="Picture 2" descr="images-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265" y="2991462"/>
            <a:ext cx="4715735" cy="23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25586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29</TotalTime>
  <Words>276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Black </vt:lpstr>
      <vt:lpstr>Earthquake 2014- Devastation in Chile</vt:lpstr>
      <vt:lpstr>What is the issue?</vt:lpstr>
      <vt:lpstr>PowerPoint Presentation</vt:lpstr>
      <vt:lpstr>About the Earthquake</vt:lpstr>
      <vt:lpstr>Environmental Concerns</vt:lpstr>
      <vt:lpstr>Social Concerns</vt:lpstr>
      <vt:lpstr>Economic Concerns</vt:lpstr>
      <vt:lpstr>PowerPoint Presentation</vt:lpstr>
      <vt:lpstr>PowerPoint Presentation</vt:lpstr>
      <vt:lpstr>PowerPoint Presentation</vt:lpstr>
      <vt:lpstr>Solutions</vt:lpstr>
      <vt:lpstr>Sources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Earthquake 2014- Devastation in Chile</dc:title>
  <dc:creator>inderpal singh</dc:creator>
  <cp:lastModifiedBy>Kayla McDaniel</cp:lastModifiedBy>
  <cp:revision>3</cp:revision>
  <dcterms:created xsi:type="dcterms:W3CDTF">2015-12-13T22:04:04Z</dcterms:created>
  <dcterms:modified xsi:type="dcterms:W3CDTF">2016-01-08T16:05:52Z</dcterms:modified>
</cp:coreProperties>
</file>