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29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foreitsnews.com/alternative/2013/06/top-10-countries-most-affected-by-global-warming-2682796.html" TargetMode="External"/><Relationship Id="rId4" Type="http://schemas.openxmlformats.org/officeDocument/2006/relationships/hyperlink" Target="http://www.nytimes.com/2014/03/29/world/asia/facing-rising-seas-bangladesh-confronts-the-consequences-of-climate-change.html?_r=0" TargetMode="External"/><Relationship Id="rId5" Type="http://schemas.openxmlformats.org/officeDocument/2006/relationships/hyperlink" Target="https://www.google.com/search?q=embankments&amp;biw=1434&amp;bih=731&amp;source=lnms&amp;tbm=isch&amp;sa=X&amp;ved=0ahUKEwjhwoHSl7LKAhVCez4KHezbA74Q_AUIBigB%23tbm=isch&amp;q=cyclone+shelters+in+bangladesh&amp;imgrc=cIVnHF8OcLM5JM: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Bangladesh vs. Global Warming!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By: Bukurie Huseinovic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846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Sources...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857300"/>
            <a:ext cx="8520599" cy="403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http://beforeitsnews.com/alternative/2013/06/top-10-countries-most-affected-by-global-warming-2682796.html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http://www.nytimes.com/2014/03/29/world/asia/facing-rising-seas-bangladesh-confronts-the-consequences-of-climate-change.html?_r=0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http://www.ncdo.nl/artikel/climate-change-its-impacts-bangladesh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https://www.google.com/search?q=embankments&amp;biw=1434&amp;bih=731&amp;source=lnms&amp;tbm=isch&amp;sa=X&amp;ved=0ahUKEwjhwoHSl7LKAhVCez4KHezbA74Q_AUIBigB#tbm=isch&amp;q=cyclone+shelters+in+bangladesh&amp;imgrc=cIVnHF8OcLM5JM%3A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http://www.usnews.com/news/energy/articles/2009/03/26/how-global-warming-threatens-millions-in-bangladesh?page=2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issue?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735100" y="1017725"/>
            <a:ext cx="3097200" cy="227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Climate change is affecting Bangladesh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land consists of floodplains (80%) which leads to more flooding during the rainy season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Rising sea levels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25" y="1017725"/>
            <a:ext cx="5476875" cy="37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4150" y="3330450"/>
            <a:ext cx="3002699" cy="13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5175" y="386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153775" y="1838350"/>
            <a:ext cx="2495399" cy="161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Bangladesh is a country located in South Asia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bordered by India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878724" cy="35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does it matter?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This issue matters because there are 150 million people living in this country and two thirds of the population engage in farming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if this land is destroyed their livestock will be affected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produce will be reduced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people will begin to starve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climate is characterized by high temperatures, heavy rain full, and high humidity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highly vulnerable to natural disasters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homes destroyed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poverty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Environmental concerns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67725" y="1277025"/>
            <a:ext cx="8520599" cy="251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Since there are more floods this leads to: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crops being drowned in water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Increase in temperature leads to: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droughts (North and North western regions of the country are suffering the most)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Salt and freshwater conditions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almost all fish are sensitive to these types of water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975" y="167800"/>
            <a:ext cx="3355724" cy="19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concerns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223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40% of 150 million live below the poverty line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Since people live in slums they are more prone to diseases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Not enough food being produced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becoming difficult for people to feed their families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Women are more vulnerable than men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death rate was 5 times higher for women than men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Economic concerns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Fishery sector has been affected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they contribute about 3.5% of the GDP in Bangladesh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people depend on fish products in order to meet the majority of their daily protein requirements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People have lost jobs due to all of the floods and misplacement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unemployment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migration to other cities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Floods destroyed and damaged about 2 million tons of food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about 65 percent of the population is employed in agriculture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decrease in workers and production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being done?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They are trying to grow food in the tidal saline areas (containing salt)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with the use of “sweet-water harvesting”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Developing technology to capture freshwater during the monsoon season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to be used to irrigate rice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Developing salt-strains of food crops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ex. rice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Bangladesh officials are appealing for more aid from fossil-fuel-burning industrialized countries- largest emitters of greenhouse gases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They have invested $10 million to reduce vulnerability to natural disasters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built embankments and cyclone shelters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775" y="122699"/>
            <a:ext cx="2207001" cy="10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775" y="4058175"/>
            <a:ext cx="2206998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9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415375" cy="19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075" y="1152475"/>
            <a:ext cx="4105225" cy="19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128875"/>
            <a:ext cx="4415375" cy="19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075" y="3128875"/>
            <a:ext cx="4105224" cy="19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On-screen Show (16:9)</PresentationFormat>
  <Paragraphs>59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simple-dark-2</vt:lpstr>
      <vt:lpstr>Bangladesh vs. Global Warming!</vt:lpstr>
      <vt:lpstr>What is the issue?</vt:lpstr>
      <vt:lpstr>Where?</vt:lpstr>
      <vt:lpstr>Why does it matter?</vt:lpstr>
      <vt:lpstr>Environmental concerns</vt:lpstr>
      <vt:lpstr>Social concerns </vt:lpstr>
      <vt:lpstr>Economic concerns</vt:lpstr>
      <vt:lpstr>What’s being done?</vt:lpstr>
      <vt:lpstr>Pictures</vt:lpstr>
      <vt:lpstr>Sources...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Bangladesh vs. Global Warming!</dc:title>
  <cp:lastModifiedBy>Kayla McDaniel</cp:lastModifiedBy>
  <cp:revision>1</cp:revision>
  <dcterms:modified xsi:type="dcterms:W3CDTF">2016-02-27T17:46:35Z</dcterms:modified>
</cp:coreProperties>
</file>