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B384-573D-8042-88FD-076173D5EF0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E9D-4527-2541-9186-1FF7B446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8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B384-573D-8042-88FD-076173D5EF0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E9D-4527-2541-9186-1FF7B446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5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B384-573D-8042-88FD-076173D5EF0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E9D-4527-2541-9186-1FF7B446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7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B384-573D-8042-88FD-076173D5EF0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E9D-4527-2541-9186-1FF7B446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4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B384-573D-8042-88FD-076173D5EF0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E9D-4527-2541-9186-1FF7B446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2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B384-573D-8042-88FD-076173D5EF0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E9D-4527-2541-9186-1FF7B446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6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B384-573D-8042-88FD-076173D5EF0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E9D-4527-2541-9186-1FF7B446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9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B384-573D-8042-88FD-076173D5EF0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E9D-4527-2541-9186-1FF7B446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B384-573D-8042-88FD-076173D5EF0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E9D-4527-2541-9186-1FF7B446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5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B384-573D-8042-88FD-076173D5EF0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E9D-4527-2541-9186-1FF7B446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B384-573D-8042-88FD-076173D5EF0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E9D-4527-2541-9186-1FF7B446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EB384-573D-8042-88FD-076173D5EF0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27E9D-4527-2541-9186-1FF7B446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3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183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compare the </a:t>
            </a:r>
            <a:r>
              <a:rPr lang="en-US" dirty="0" smtClean="0"/>
              <a:t>Flint </a:t>
            </a:r>
            <a:r>
              <a:rPr lang="en-US" dirty="0" smtClean="0"/>
              <a:t>water crisis with lead contamination in Newark.</a:t>
            </a:r>
            <a:br>
              <a:rPr lang="en-US" dirty="0" smtClean="0"/>
            </a:br>
            <a:r>
              <a:rPr lang="en-US" dirty="0" smtClean="0"/>
              <a:t>Do Now: What do you think should be done to compensate the individuals affected by the Flint water crisis?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9087" y="377825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ES Unit 9                                     3/30/16</a:t>
            </a:r>
          </a:p>
          <a:p>
            <a:pPr algn="l"/>
            <a:r>
              <a:rPr lang="en-US" dirty="0" smtClean="0"/>
              <a:t>Lesson 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025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Share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62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Benchmark</a:t>
            </a:r>
          </a:p>
          <a:p>
            <a:r>
              <a:rPr lang="en-US" dirty="0" smtClean="0"/>
              <a:t>Newark water </a:t>
            </a:r>
            <a:r>
              <a:rPr lang="en-US" dirty="0" smtClean="0"/>
              <a:t>crisis reading</a:t>
            </a:r>
          </a:p>
          <a:p>
            <a:r>
              <a:rPr lang="en-US" dirty="0" smtClean="0"/>
              <a:t>Reminder: come up at the beginning of lunch to make up the </a:t>
            </a:r>
            <a:r>
              <a:rPr lang="en-US" dirty="0" err="1" smtClean="0"/>
              <a:t>socratic</a:t>
            </a:r>
            <a:r>
              <a:rPr lang="en-US" dirty="0" smtClean="0"/>
              <a:t> seminar!!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7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48</Words>
  <Application>Microsoft Macintosh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SWBAT compare the Flint water crisis with lead contamination in Newark. Do Now: What do you think should be done to compensate the individuals affected by the Flint water crisis?</vt:lpstr>
      <vt:lpstr>Homework Share Out</vt:lpstr>
      <vt:lpstr>Agenda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compare the flint water crisis with lead contamination in Newark. Do Now: What do you think should be done to compensate the individuals affected by the Flint water crisis?</dc:title>
  <dc:creator>Kayla McDaniel</dc:creator>
  <cp:lastModifiedBy>Kayla McDaniel</cp:lastModifiedBy>
  <cp:revision>6</cp:revision>
  <dcterms:created xsi:type="dcterms:W3CDTF">2016-03-29T22:37:57Z</dcterms:created>
  <dcterms:modified xsi:type="dcterms:W3CDTF">2016-03-30T19:19:19Z</dcterms:modified>
</cp:coreProperties>
</file>