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9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A513-5054-2942-82E5-EDBAB14BF1A0}" type="datetimeFigureOut">
              <a:rPr lang="en-US" smtClean="0"/>
              <a:t>3/29/16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1298-5333-DB4B-9ECB-41E25DBB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81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evaluate </a:t>
            </a:r>
            <a:r>
              <a:rPr lang="en-US" dirty="0" smtClean="0"/>
              <a:t>the cause and effects of the Flint Water crisis.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If you were one of the families whose water was contaminated by </a:t>
            </a:r>
            <a:r>
              <a:rPr lang="en-US" dirty="0" err="1" smtClean="0"/>
              <a:t>fracking</a:t>
            </a:r>
            <a:r>
              <a:rPr lang="en-US" dirty="0" smtClean="0"/>
              <a:t>, what would you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487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ES Unit 9                                     3/29/16 Lesson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7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Discussion</a:t>
            </a:r>
            <a:endParaRPr lang="en-US" dirty="0"/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LAST day to make up lab today during the </a:t>
            </a:r>
            <a:r>
              <a:rPr lang="en-US" b="1" dirty="0" smtClean="0"/>
              <a:t>second half </a:t>
            </a:r>
            <a:r>
              <a:rPr lang="en-US" dirty="0" smtClean="0"/>
              <a:t>of lunch</a:t>
            </a:r>
          </a:p>
          <a:p>
            <a:pPr lvl="1"/>
            <a:r>
              <a:rPr lang="en-US" dirty="0" smtClean="0"/>
              <a:t>Socratic seminar make up tomorrow at lunch!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8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Corrosive: a substance that </a:t>
            </a:r>
            <a:r>
              <a:rPr lang="en-US" dirty="0"/>
              <a:t>will destroy and damage other substances with which it comes into contact.</a:t>
            </a:r>
            <a:endParaRPr lang="en-US" dirty="0" smtClean="0"/>
          </a:p>
          <a:p>
            <a:r>
              <a:rPr lang="en-US" dirty="0" smtClean="0"/>
              <a:t>Leaching: the movement of contaminants carried downward by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9" y="4999934"/>
            <a:ext cx="2585160" cy="1731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232" y="4300403"/>
            <a:ext cx="3842867" cy="24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Flint Water Crisis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8" y="4731339"/>
            <a:ext cx="3212639" cy="1806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1399"/>
            <a:ext cx="3850750" cy="2168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063" y="3985678"/>
            <a:ext cx="3944970" cy="2552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711" y="1417638"/>
            <a:ext cx="2975899" cy="22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New York Times Editorial Board states that the “principal cause of the water crisis in Flint, Mich.: the state government’s blatant disregard for the lives and health of poor and black residents of a distressed city”. Do you agree with this statement? Why or why not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 </a:t>
            </a:r>
            <a:r>
              <a:rPr lang="en-US" dirty="0"/>
              <a:t>do you think is to blame for the Flint water crisis? Why?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r>
              <a:rPr lang="en-US" dirty="0" smtClean="0"/>
              <a:t>Do you think the governor, Rick  Snyder, should resign? Why or why not?</a:t>
            </a:r>
          </a:p>
          <a:p>
            <a:r>
              <a:rPr lang="en-US" dirty="0" smtClean="0"/>
              <a:t>Should the people of Flint whose drinking water was contaminated be compensated?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1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should the government do </a:t>
            </a:r>
            <a:r>
              <a:rPr lang="en-US" dirty="0" smtClean="0"/>
              <a:t>to prevent a crisis like Flint from happening in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2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 organization that is providing relief to citizens of Flint. Explain how they are helping.</a:t>
            </a:r>
          </a:p>
          <a:p>
            <a:r>
              <a:rPr lang="en-US" dirty="0" smtClean="0"/>
              <a:t>Cite your source in APA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8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232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SWBAT evaluate the cause and effects of the Flint Water crisis.  Do Now: If you were one of the families whose water was contaminated by fracking, what would you do?</vt:lpstr>
      <vt:lpstr>Agenda</vt:lpstr>
      <vt:lpstr>Vocab:</vt:lpstr>
      <vt:lpstr>Flint Water Crisis</vt:lpstr>
      <vt:lpstr>Discussion</vt:lpstr>
      <vt:lpstr>Exit Ticket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Do Now:</dc:title>
  <dc:creator>Kayla McDaniel</dc:creator>
  <cp:lastModifiedBy>Kayla McDaniel</cp:lastModifiedBy>
  <cp:revision>19</cp:revision>
  <dcterms:created xsi:type="dcterms:W3CDTF">2016-03-28T23:00:39Z</dcterms:created>
  <dcterms:modified xsi:type="dcterms:W3CDTF">2016-03-29T15:03:21Z</dcterms:modified>
</cp:coreProperties>
</file>