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6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6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3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7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7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6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3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B427-6A91-D144-8A40-B533657BCF51}" type="datetimeFigureOut">
              <a:rPr lang="en-US" smtClean="0"/>
              <a:t>3/24/16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AAE85-F53E-8E4D-BB36-734456A7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2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SWBAT identify how </a:t>
            </a:r>
            <a:r>
              <a:rPr lang="en-US" dirty="0" err="1" smtClean="0"/>
              <a:t>fracking</a:t>
            </a:r>
            <a:r>
              <a:rPr lang="en-US" dirty="0" smtClean="0"/>
              <a:t> can contaminate ground water.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 Why is natural gas considered a better alternative to other fossil fuels?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030" y="189089"/>
            <a:ext cx="7086600" cy="1752600"/>
          </a:xfrm>
        </p:spPr>
        <p:txBody>
          <a:bodyPr/>
          <a:lstStyle/>
          <a:p>
            <a:pPr algn="l"/>
            <a:r>
              <a:rPr lang="en-US" dirty="0" smtClean="0"/>
              <a:t>ES Unit 9                                      </a:t>
            </a:r>
            <a:r>
              <a:rPr lang="en-US" dirty="0" smtClean="0"/>
              <a:t>3/</a:t>
            </a:r>
            <a:r>
              <a:rPr lang="en-US" dirty="0" smtClean="0"/>
              <a:t>24</a:t>
            </a:r>
            <a:r>
              <a:rPr lang="en-US" dirty="0" smtClean="0"/>
              <a:t>/</a:t>
            </a:r>
            <a:r>
              <a:rPr lang="en-US" dirty="0" smtClean="0"/>
              <a:t>15</a:t>
            </a:r>
          </a:p>
          <a:p>
            <a:pPr algn="l"/>
            <a:r>
              <a:rPr lang="en-US" dirty="0" smtClean="0"/>
              <a:t>Lesson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day to make up groundwater contamination lab!!</a:t>
            </a:r>
          </a:p>
          <a:p>
            <a:r>
              <a:rPr lang="en-US" dirty="0" smtClean="0"/>
              <a:t>Socratic seminar on Monday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2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34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SWBAT identify how fracking can contaminate ground water.  Do Now: Why is natural gas considered a better alternative to other fossil fuels?  </vt:lpstr>
      <vt:lpstr>Reminders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how fracking can contaminate ground water.  Do Now: Why is natural gas considered a better alternative to other fossil fuels?  </dc:title>
  <dc:creator>Kayla McDaniel</dc:creator>
  <cp:lastModifiedBy>Kayla McDaniel</cp:lastModifiedBy>
  <cp:revision>5</cp:revision>
  <dcterms:created xsi:type="dcterms:W3CDTF">2015-04-01T19:51:17Z</dcterms:created>
  <dcterms:modified xsi:type="dcterms:W3CDTF">2016-03-24T14:41:02Z</dcterms:modified>
</cp:coreProperties>
</file>