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6" r:id="rId4"/>
    <p:sldId id="267" r:id="rId5"/>
    <p:sldId id="265" r:id="rId6"/>
    <p:sldId id="257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65-EC7B-5743-A11B-349AF3F51772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59C5-21FD-6B41-BCDD-CE16B8701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0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65-EC7B-5743-A11B-349AF3F51772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59C5-21FD-6B41-BCDD-CE16B8701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4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65-EC7B-5743-A11B-349AF3F51772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59C5-21FD-6B41-BCDD-CE16B8701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7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65-EC7B-5743-A11B-349AF3F51772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59C5-21FD-6B41-BCDD-CE16B8701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3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65-EC7B-5743-A11B-349AF3F51772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59C5-21FD-6B41-BCDD-CE16B8701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65-EC7B-5743-A11B-349AF3F51772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59C5-21FD-6B41-BCDD-CE16B8701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3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65-EC7B-5743-A11B-349AF3F51772}" type="datetimeFigureOut">
              <a:rPr lang="en-US" smtClean="0"/>
              <a:t>3/22/16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59C5-21FD-6B41-BCDD-CE16B8701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65-EC7B-5743-A11B-349AF3F51772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59C5-21FD-6B41-BCDD-CE16B8701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8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65-EC7B-5743-A11B-349AF3F51772}" type="datetimeFigureOut">
              <a:rPr lang="en-US" smtClean="0"/>
              <a:t>3/22/16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59C5-21FD-6B41-BCDD-CE16B8701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6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65-EC7B-5743-A11B-349AF3F51772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59C5-21FD-6B41-BCDD-CE16B8701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65-EC7B-5743-A11B-349AF3F51772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59C5-21FD-6B41-BCDD-CE16B8701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CC865-EC7B-5743-A11B-349AF3F51772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359C5-21FD-6B41-BCDD-CE16B8701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dnr.mo.gov/geology/geosrv/imac/limestone.htm" TargetMode="External"/><Relationship Id="rId5" Type="http://schemas.openxmlformats.org/officeDocument/2006/relationships/image" Target="../media/image5.jpeg"/><Relationship Id="rId6" Type="http://schemas.openxmlformats.org/officeDocument/2006/relationships/hyperlink" Target="http://ucrtoday.ucr.edu/14056/sulfide-rich-black-shale" TargetMode="Externa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.nationalgeographic.com/wallpaper/science/photos/weathering-erosion-gallery/sandstone-swirl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52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to perform a close reading to assess whether or not we should allow hydraulic fracturing (</a:t>
            </a:r>
            <a:r>
              <a:rPr lang="en-US" dirty="0" err="1" smtClean="0"/>
              <a:t>fracking</a:t>
            </a:r>
            <a:r>
              <a:rPr lang="en-US" dirty="0" smtClean="0"/>
              <a:t>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 </a:t>
            </a:r>
            <a:r>
              <a:rPr lang="en-US" dirty="0" smtClean="0"/>
              <a:t>Explain two conclusions you can make from yesterday’s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601" y="221744"/>
            <a:ext cx="7570599" cy="1889677"/>
          </a:xfrm>
        </p:spPr>
        <p:txBody>
          <a:bodyPr/>
          <a:lstStyle/>
          <a:p>
            <a:pPr algn="l"/>
            <a:r>
              <a:rPr lang="en-US" dirty="0" smtClean="0"/>
              <a:t>ES Unit 9                                                 </a:t>
            </a:r>
            <a:r>
              <a:rPr lang="en-US" dirty="0" smtClean="0"/>
              <a:t>3/</a:t>
            </a:r>
            <a:r>
              <a:rPr lang="en-US" dirty="0" smtClean="0"/>
              <a:t>23</a:t>
            </a:r>
            <a:r>
              <a:rPr lang="en-US" dirty="0" smtClean="0"/>
              <a:t>/16</a:t>
            </a:r>
            <a:endParaRPr lang="en-US" dirty="0" smtClean="0"/>
          </a:p>
          <a:p>
            <a:pPr algn="l"/>
            <a:r>
              <a:rPr lang="en-US" dirty="0" smtClean="0"/>
              <a:t>Lesson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4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822" y="1719488"/>
            <a:ext cx="4657189" cy="46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5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Fracturing (</a:t>
            </a:r>
            <a:r>
              <a:rPr lang="en-US" dirty="0" err="1" smtClean="0"/>
              <a:t>Fracking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Drill vertically and horizontally into rock</a:t>
            </a:r>
          </a:p>
          <a:p>
            <a:r>
              <a:rPr lang="en-US" sz="3600" dirty="0" smtClean="0"/>
              <a:t>Inject water into rocks along with chemicals</a:t>
            </a:r>
          </a:p>
          <a:p>
            <a:r>
              <a:rPr lang="en-US" sz="3600" dirty="0" smtClean="0"/>
              <a:t>Opens fissures (cracks) in rocks</a:t>
            </a:r>
          </a:p>
          <a:p>
            <a:r>
              <a:rPr lang="en-US" sz="3600" dirty="0" smtClean="0"/>
              <a:t>Allows oil and natural gas to flow into well</a:t>
            </a:r>
          </a:p>
          <a:p>
            <a:r>
              <a:rPr lang="en-US" sz="3600" dirty="0" smtClean="0"/>
              <a:t>Pollutes ground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2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Fracturing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11" y="2234800"/>
            <a:ext cx="8235289" cy="398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0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622"/>
            <a:ext cx="8229600" cy="1143000"/>
          </a:xfrm>
        </p:spPr>
        <p:txBody>
          <a:bodyPr/>
          <a:lstStyle/>
          <a:p>
            <a:r>
              <a:rPr lang="en-US" dirty="0" smtClean="0"/>
              <a:t>Marcellus Shale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418" y="1025378"/>
            <a:ext cx="5425581" cy="57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2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images.nationalgeographic.com/wpf/media-live/photos/000/011/cache/sandstone-swirls_1180_990x74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4123676"/>
            <a:ext cx="3434974" cy="215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dnr.mo.gov/geology/images/calciticlimestonelg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71" y="3931879"/>
            <a:ext cx="3276209" cy="219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ucrtoday.ucr.edu/wp-content/uploads/2013/04/Sulfide-rich-black-shale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99" y="1417638"/>
            <a:ext cx="3610808" cy="230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08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 #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Underline any evidence for or against </a:t>
            </a:r>
            <a:r>
              <a:rPr lang="en-US" dirty="0" err="1" smtClean="0"/>
              <a:t>fracking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Turn and talk to your neighbors to compare the evidence.</a:t>
            </a:r>
          </a:p>
          <a:p>
            <a:r>
              <a:rPr lang="en-US" dirty="0" smtClean="0"/>
              <a:t>Answer the questions and compare answer with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Underline evidence for or against </a:t>
            </a:r>
            <a:r>
              <a:rPr lang="en-US" dirty="0" err="1" smtClean="0"/>
              <a:t>fracking</a:t>
            </a:r>
            <a:endParaRPr lang="en-US" dirty="0" smtClean="0"/>
          </a:p>
          <a:p>
            <a:r>
              <a:rPr lang="en-US" dirty="0" smtClean="0"/>
              <a:t>Turn and talk to your neighbors to compare the evidence.</a:t>
            </a:r>
          </a:p>
          <a:p>
            <a:r>
              <a:rPr lang="en-US" dirty="0" smtClean="0"/>
              <a:t>Answer the questions and compare answer with neighbors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4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</a:t>
            </a:r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Underline evidence for or against </a:t>
            </a:r>
            <a:r>
              <a:rPr lang="en-US" dirty="0" err="1"/>
              <a:t>fracking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2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141</Words>
  <Application>Microsoft Macintosh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SWBAT to perform a close reading to assess whether or not we should allow hydraulic fracturing (fracking).  Do Now: Explain two conclusions you can make from yesterday’s lab</vt:lpstr>
      <vt:lpstr>PowerPoint Presentation</vt:lpstr>
      <vt:lpstr>Hydrologic Fracturing (Fracking)</vt:lpstr>
      <vt:lpstr>Hydraulic Fracturing</vt:lpstr>
      <vt:lpstr>Marcellus Shale</vt:lpstr>
      <vt:lpstr>Chunk #1</vt:lpstr>
      <vt:lpstr>Chunk # 2</vt:lpstr>
      <vt:lpstr>Chunk #3</vt:lpstr>
      <vt:lpstr>Chunk #4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McDaniel</dc:creator>
  <cp:lastModifiedBy>Kayla McDaniel</cp:lastModifiedBy>
  <cp:revision>13</cp:revision>
  <dcterms:created xsi:type="dcterms:W3CDTF">2014-03-25T22:50:05Z</dcterms:created>
  <dcterms:modified xsi:type="dcterms:W3CDTF">2016-03-22T21:03:21Z</dcterms:modified>
</cp:coreProperties>
</file>