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2" r:id="rId4"/>
    <p:sldId id="263" r:id="rId5"/>
    <p:sldId id="257" r:id="rId6"/>
    <p:sldId id="258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9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5E0D-A16D-3B46-AB28-B8C68FD72B88}" type="datetimeFigureOut">
              <a:rPr lang="en-US" smtClean="0"/>
              <a:t>3/21/16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C20B4-0E43-EA4C-AFD0-127AE7640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800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5E0D-A16D-3B46-AB28-B8C68FD72B88}" type="datetimeFigureOut">
              <a:rPr lang="en-US" smtClean="0"/>
              <a:t>3/21/16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C20B4-0E43-EA4C-AFD0-127AE7640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954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5E0D-A16D-3B46-AB28-B8C68FD72B88}" type="datetimeFigureOut">
              <a:rPr lang="en-US" smtClean="0"/>
              <a:t>3/21/16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C20B4-0E43-EA4C-AFD0-127AE7640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456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5E0D-A16D-3B46-AB28-B8C68FD72B88}" type="datetimeFigureOut">
              <a:rPr lang="en-US" smtClean="0"/>
              <a:t>3/21/16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C20B4-0E43-EA4C-AFD0-127AE7640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32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5E0D-A16D-3B46-AB28-B8C68FD72B88}" type="datetimeFigureOut">
              <a:rPr lang="en-US" smtClean="0"/>
              <a:t>3/21/16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C20B4-0E43-EA4C-AFD0-127AE7640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22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5E0D-A16D-3B46-AB28-B8C68FD72B88}" type="datetimeFigureOut">
              <a:rPr lang="en-US" smtClean="0"/>
              <a:t>3/21/16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C20B4-0E43-EA4C-AFD0-127AE7640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416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5E0D-A16D-3B46-AB28-B8C68FD72B88}" type="datetimeFigureOut">
              <a:rPr lang="en-US" smtClean="0"/>
              <a:t>3/21/16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C20B4-0E43-EA4C-AFD0-127AE7640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187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5E0D-A16D-3B46-AB28-B8C68FD72B88}" type="datetimeFigureOut">
              <a:rPr lang="en-US" smtClean="0"/>
              <a:t>3/21/16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C20B4-0E43-EA4C-AFD0-127AE7640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70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5E0D-A16D-3B46-AB28-B8C68FD72B88}" type="datetimeFigureOut">
              <a:rPr lang="en-US" smtClean="0"/>
              <a:t>3/21/16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C20B4-0E43-EA4C-AFD0-127AE7640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278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5E0D-A16D-3B46-AB28-B8C68FD72B88}" type="datetimeFigureOut">
              <a:rPr lang="en-US" smtClean="0"/>
              <a:t>3/21/16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C20B4-0E43-EA4C-AFD0-127AE7640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00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5E0D-A16D-3B46-AB28-B8C68FD72B88}" type="datetimeFigureOut">
              <a:rPr lang="en-US" smtClean="0"/>
              <a:t>3/21/16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C20B4-0E43-EA4C-AFD0-127AE7640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27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55E0D-A16D-3B46-AB28-B8C68FD72B88}" type="datetimeFigureOut">
              <a:rPr lang="en-US" smtClean="0"/>
              <a:t>3/21/16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C20B4-0E43-EA4C-AFD0-127AE7640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211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9420"/>
            <a:ext cx="7772400" cy="3263737"/>
          </a:xfrm>
        </p:spPr>
        <p:txBody>
          <a:bodyPr>
            <a:normAutofit fontScale="90000"/>
          </a:bodyPr>
          <a:lstStyle/>
          <a:p>
            <a:pPr lvl="0"/>
            <a:r>
              <a:rPr lang="en-US" sz="4000" dirty="0" smtClean="0"/>
              <a:t>SWBAT: </a:t>
            </a:r>
            <a:br>
              <a:rPr lang="en-US" sz="4000" dirty="0" smtClean="0"/>
            </a:br>
            <a:r>
              <a:rPr lang="en-US" sz="4000" dirty="0" smtClean="0"/>
              <a:t>observe </a:t>
            </a:r>
            <a:r>
              <a:rPr lang="en-US" sz="4000" dirty="0"/>
              <a:t>the effect that many common pollutants have on groundwater.</a:t>
            </a:r>
            <a:br>
              <a:rPr lang="en-US" sz="4000" dirty="0"/>
            </a:br>
            <a:r>
              <a:rPr lang="en-US" sz="4000" dirty="0" smtClean="0"/>
              <a:t> </a:t>
            </a:r>
            <a:r>
              <a:rPr lang="en-US" sz="4000" dirty="0"/>
              <a:t>observe the effectiveness of soil as a filter for water contaminants</a:t>
            </a:r>
            <a:r>
              <a:rPr lang="en-US" sz="4000" dirty="0" smtClean="0"/>
              <a:t>.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Do Now: </a:t>
            </a:r>
            <a:r>
              <a:rPr lang="en-US" sz="4000" dirty="0" smtClean="0"/>
              <a:t>Explain </a:t>
            </a:r>
            <a:r>
              <a:rPr lang="en-US" sz="4000" b="1" dirty="0" smtClean="0"/>
              <a:t>three </a:t>
            </a:r>
            <a:r>
              <a:rPr lang="en-US" sz="4000" dirty="0" smtClean="0"/>
              <a:t>reasons why groundwater is difficult to clean.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8682" y="344279"/>
            <a:ext cx="8316791" cy="1752600"/>
          </a:xfrm>
        </p:spPr>
        <p:txBody>
          <a:bodyPr/>
          <a:lstStyle/>
          <a:p>
            <a:r>
              <a:rPr lang="en-US" dirty="0" smtClean="0"/>
              <a:t>ES Unit </a:t>
            </a:r>
            <a:r>
              <a:rPr lang="en-US" dirty="0"/>
              <a:t>9</a:t>
            </a:r>
            <a:r>
              <a:rPr lang="en-US" dirty="0" smtClean="0"/>
              <a:t>                                                     3</a:t>
            </a:r>
            <a:r>
              <a:rPr lang="en-US" dirty="0" smtClean="0"/>
              <a:t>/22/16</a:t>
            </a:r>
            <a:endParaRPr lang="en-US" dirty="0" smtClean="0"/>
          </a:p>
          <a:p>
            <a:pPr algn="l"/>
            <a:r>
              <a:rPr lang="en-US" dirty="0" smtClean="0"/>
              <a:t>Lesson 3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299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Gas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546" y="3445054"/>
            <a:ext cx="3416413" cy="25623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9243" y="1774532"/>
            <a:ext cx="3335012" cy="2501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754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qualitative observation?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3346" y="2548532"/>
            <a:ext cx="4368838" cy="3577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411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 </a:t>
            </a:r>
          </a:p>
          <a:p>
            <a:r>
              <a:rPr lang="en-US" dirty="0" smtClean="0"/>
              <a:t>Answer analysis questions</a:t>
            </a:r>
          </a:p>
          <a:p>
            <a:r>
              <a:rPr lang="en-US" dirty="0" smtClean="0"/>
              <a:t>Clean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958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drink any chemicals. </a:t>
            </a:r>
          </a:p>
          <a:p>
            <a:r>
              <a:rPr lang="en-US" dirty="0" smtClean="0"/>
              <a:t>Waft- don’t smell!!!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638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Person closest to the bench: grab one cup each of oil, vinegar, and laundry detergent</a:t>
            </a:r>
          </a:p>
          <a:p>
            <a:r>
              <a:rPr lang="en-US" dirty="0" smtClean="0"/>
              <a:t>Person in the middle: grab a beaker of water and a graduated cylinder</a:t>
            </a:r>
          </a:p>
          <a:p>
            <a:r>
              <a:rPr lang="en-US" dirty="0" smtClean="0"/>
              <a:t>Person closest to the aisle: grab </a:t>
            </a:r>
            <a:r>
              <a:rPr lang="en-US" b="1" dirty="0" smtClean="0"/>
              <a:t>four</a:t>
            </a:r>
            <a:r>
              <a:rPr lang="en-US" dirty="0" smtClean="0"/>
              <a:t> cups of soil</a:t>
            </a:r>
          </a:p>
          <a:p>
            <a:r>
              <a:rPr lang="en-US" dirty="0" smtClean="0"/>
              <a:t>Runner</a:t>
            </a:r>
            <a:endParaRPr lang="en-US" dirty="0" smtClean="0"/>
          </a:p>
          <a:p>
            <a:pPr lvl="1"/>
            <a:r>
              <a:rPr lang="en-US" dirty="0" smtClean="0"/>
              <a:t>Closest to the aisle</a:t>
            </a:r>
          </a:p>
          <a:p>
            <a:pPr lvl="1"/>
            <a:r>
              <a:rPr lang="en-US" dirty="0" smtClean="0"/>
              <a:t>Will dump out water in between uses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156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Don’t throw out the plastic cups</a:t>
            </a:r>
            <a:r>
              <a:rPr lang="en-US" dirty="0" smtClean="0"/>
              <a:t>!</a:t>
            </a:r>
            <a:endParaRPr lang="en-US" dirty="0" smtClean="0"/>
          </a:p>
          <a:p>
            <a:r>
              <a:rPr lang="en-US" dirty="0" smtClean="0"/>
              <a:t>Put </a:t>
            </a:r>
            <a:r>
              <a:rPr lang="en-US" dirty="0" smtClean="0"/>
              <a:t>the cups that held oil, laundry detergent and vinegar BACK on the counter where you found them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Put the soil cups Back where you found them</a:t>
            </a:r>
          </a:p>
          <a:p>
            <a:r>
              <a:rPr lang="en-US" dirty="0" smtClean="0"/>
              <a:t>Fill up the beakers with water</a:t>
            </a:r>
          </a:p>
          <a:p>
            <a:r>
              <a:rPr lang="en-US" dirty="0" smtClean="0"/>
              <a:t>Put the graduated cylinders back</a:t>
            </a:r>
            <a:endParaRPr lang="en-US" dirty="0" smtClean="0"/>
          </a:p>
          <a:p>
            <a:r>
              <a:rPr lang="en-US" dirty="0" smtClean="0"/>
              <a:t>Wipe up any spills (soil or liquids)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889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2014</TotalTime>
  <Words>159</Words>
  <Application>Microsoft Macintosh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SWBAT:  observe the effect that many common pollutants have on groundwater.  observe the effectiveness of soil as a filter for water contaminants.  Do Now: Explain three reasons why groundwater is difficult to clean.</vt:lpstr>
      <vt:lpstr>Natural Gas</vt:lpstr>
      <vt:lpstr>Let’s review</vt:lpstr>
      <vt:lpstr>Agenda</vt:lpstr>
      <vt:lpstr>Lab Safety</vt:lpstr>
      <vt:lpstr>Lab Roles</vt:lpstr>
      <vt:lpstr>Clean up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SWBAT:  observe the effect that many common pollutants have on groundwater.  observe the effectiveness of soil as a filter for water contaminants. </dc:title>
  <dc:creator>Kayla McDaniel</dc:creator>
  <cp:lastModifiedBy>Kayla McDaniel</cp:lastModifiedBy>
  <cp:revision>13</cp:revision>
  <dcterms:created xsi:type="dcterms:W3CDTF">2014-03-18T16:52:51Z</dcterms:created>
  <dcterms:modified xsi:type="dcterms:W3CDTF">2016-03-22T19:59:28Z</dcterms:modified>
</cp:coreProperties>
</file>