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70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71" r:id="rId14"/>
    <p:sldId id="276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57F7-91C3-F942-884A-92E0E9E1A634}" type="datetimeFigureOut">
              <a:rPr lang="en-US" smtClean="0"/>
              <a:t>3/21/16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5554-D314-EA47-A688-DB3BAC19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5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57F7-91C3-F942-884A-92E0E9E1A634}" type="datetimeFigureOut">
              <a:rPr lang="en-US" smtClean="0"/>
              <a:t>3/21/16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5554-D314-EA47-A688-DB3BAC19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6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57F7-91C3-F942-884A-92E0E9E1A634}" type="datetimeFigureOut">
              <a:rPr lang="en-US" smtClean="0"/>
              <a:t>3/21/16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5554-D314-EA47-A688-DB3BAC19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6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57F7-91C3-F942-884A-92E0E9E1A634}" type="datetimeFigureOut">
              <a:rPr lang="en-US" smtClean="0"/>
              <a:t>3/21/16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5554-D314-EA47-A688-DB3BAC19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2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57F7-91C3-F942-884A-92E0E9E1A634}" type="datetimeFigureOut">
              <a:rPr lang="en-US" smtClean="0"/>
              <a:t>3/21/16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5554-D314-EA47-A688-DB3BAC19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9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57F7-91C3-F942-884A-92E0E9E1A634}" type="datetimeFigureOut">
              <a:rPr lang="en-US" smtClean="0"/>
              <a:t>3/21/16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5554-D314-EA47-A688-DB3BAC19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9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57F7-91C3-F942-884A-92E0E9E1A634}" type="datetimeFigureOut">
              <a:rPr lang="en-US" smtClean="0"/>
              <a:t>3/21/16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5554-D314-EA47-A688-DB3BAC19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8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57F7-91C3-F942-884A-92E0E9E1A634}" type="datetimeFigureOut">
              <a:rPr lang="en-US" smtClean="0"/>
              <a:t>3/21/16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5554-D314-EA47-A688-DB3BAC19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1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57F7-91C3-F942-884A-92E0E9E1A634}" type="datetimeFigureOut">
              <a:rPr lang="en-US" smtClean="0"/>
              <a:t>3/21/16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5554-D314-EA47-A688-DB3BAC19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2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57F7-91C3-F942-884A-92E0E9E1A634}" type="datetimeFigureOut">
              <a:rPr lang="en-US" smtClean="0"/>
              <a:t>3/21/16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5554-D314-EA47-A688-DB3BAC19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4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57F7-91C3-F942-884A-92E0E9E1A634}" type="datetimeFigureOut">
              <a:rPr lang="en-US" smtClean="0"/>
              <a:t>3/21/16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5554-D314-EA47-A688-DB3BAC19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8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157F7-91C3-F942-884A-92E0E9E1A634}" type="datetimeFigureOut">
              <a:rPr lang="en-US" smtClean="0"/>
              <a:t>3/21/16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A5554-D314-EA47-A688-DB3BAC19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2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xtension.usu.edu/waterquality/htm/homeownerswater/watertesting/" TargetMode="Externa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3750"/>
            <a:ext cx="7772400" cy="3207821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SWBAT identify how ground water can be polluted.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Do Now: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>What are ways in which ocean water can be polluted?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9187" y="170593"/>
            <a:ext cx="7086600" cy="1752600"/>
          </a:xfrm>
        </p:spPr>
        <p:txBody>
          <a:bodyPr/>
          <a:lstStyle/>
          <a:p>
            <a:pPr algn="l"/>
            <a:r>
              <a:rPr lang="en-US" dirty="0" smtClean="0"/>
              <a:t>ES Unit </a:t>
            </a:r>
            <a:r>
              <a:rPr lang="en-US" dirty="0"/>
              <a:t>9</a:t>
            </a:r>
            <a:r>
              <a:rPr lang="en-US" dirty="0" smtClean="0"/>
              <a:t>                                         3/20/16</a:t>
            </a:r>
          </a:p>
          <a:p>
            <a:pPr algn="l"/>
            <a:r>
              <a:rPr lang="en-US" dirty="0" smtClean="0"/>
              <a:t>Lesson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0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Contaminants in New York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Pesticides</a:t>
            </a:r>
          </a:p>
          <a:p>
            <a:r>
              <a:rPr lang="en-US" dirty="0" smtClean="0"/>
              <a:t>Landfills</a:t>
            </a:r>
          </a:p>
          <a:p>
            <a:r>
              <a:rPr lang="en-US" dirty="0" smtClean="0"/>
              <a:t>Sewage </a:t>
            </a:r>
            <a:endParaRPr lang="en-US" dirty="0" smtClean="0"/>
          </a:p>
          <a:p>
            <a:r>
              <a:rPr lang="en-US" dirty="0" smtClean="0"/>
              <a:t>Hazardous </a:t>
            </a:r>
            <a:r>
              <a:rPr lang="en-US" dirty="0" smtClean="0"/>
              <a:t>waste sites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947996"/>
            <a:ext cx="2754264" cy="1774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34" y="4505323"/>
            <a:ext cx="3073765" cy="2078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373" y="2384346"/>
            <a:ext cx="2589411" cy="173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0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Threat of Groundwater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China: 90% of urban aquifers are contaminated or overexploited.</a:t>
            </a:r>
          </a:p>
          <a:p>
            <a:r>
              <a:rPr lang="en-US" dirty="0" smtClean="0"/>
              <a:t>US: FDA reports of toxins found in many aquifers:</a:t>
            </a:r>
          </a:p>
          <a:p>
            <a:pPr lvl="1"/>
            <a:r>
              <a:rPr lang="en-US" sz="3200" dirty="0" smtClean="0"/>
              <a:t>Gasoline</a:t>
            </a:r>
          </a:p>
          <a:p>
            <a:pPr lvl="1"/>
            <a:r>
              <a:rPr lang="en-US" sz="3200" dirty="0" smtClean="0"/>
              <a:t>Nitrate ions</a:t>
            </a:r>
          </a:p>
          <a:p>
            <a:pPr lvl="1"/>
            <a:r>
              <a:rPr lang="en-US" sz="3200" dirty="0" smtClean="0"/>
              <a:t>Arsenic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503" y="4075937"/>
            <a:ext cx="1938649" cy="259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4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Radioactive</a:t>
            </a:r>
            <a:r>
              <a:rPr lang="en-US" dirty="0" smtClean="0"/>
              <a:t>: a material tha</a:t>
            </a:r>
            <a:r>
              <a:rPr lang="en-US" dirty="0" smtClean="0"/>
              <a:t>t emits energy that can harm living organisms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639" y="2646825"/>
            <a:ext cx="50800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7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Point Nuclear Facility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914" b="11914"/>
          <a:stretch>
            <a:fillRect/>
          </a:stretch>
        </p:blipFill>
        <p:spPr>
          <a:xfrm>
            <a:off x="783674" y="1687904"/>
            <a:ext cx="4748665" cy="26115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972" y="4029221"/>
            <a:ext cx="2588161" cy="282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1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 Contamination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newyork.cbslocal.com</a:t>
            </a:r>
            <a:r>
              <a:rPr lang="en-US" dirty="0"/>
              <a:t>/2016/02/08/</a:t>
            </a:r>
            <a:r>
              <a:rPr lang="en-US" dirty="0" err="1"/>
              <a:t>indian</a:t>
            </a:r>
            <a:r>
              <a:rPr lang="en-US" dirty="0"/>
              <a:t>-point-water-contamination-probe/</a:t>
            </a:r>
          </a:p>
        </p:txBody>
      </p:sp>
    </p:spTree>
    <p:extLst>
      <p:ext uri="{BB962C8B-B14F-4D97-AF65-F5344CB8AC3E}">
        <p14:creationId xmlns:p14="http://schemas.microsoft.com/office/powerpoint/2010/main" val="174626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it up!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common pollutants of groundwater?</a:t>
            </a:r>
          </a:p>
          <a:p>
            <a:r>
              <a:rPr lang="en-US" dirty="0" smtClean="0"/>
              <a:t>Why should we care about groundwater pollution?</a:t>
            </a:r>
          </a:p>
          <a:p>
            <a:r>
              <a:rPr lang="en-US" dirty="0" smtClean="0"/>
              <a:t>Why is it difficult to clean groundwater pollution?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6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what natural gas is and what it is used for</a:t>
            </a:r>
          </a:p>
          <a:p>
            <a:r>
              <a:rPr lang="en-US" dirty="0"/>
              <a:t>C</a:t>
            </a:r>
            <a:r>
              <a:rPr lang="en-US" dirty="0" smtClean="0"/>
              <a:t>ite your source in APA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6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Share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0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Reading </a:t>
            </a:r>
          </a:p>
          <a:p>
            <a:r>
              <a:rPr lang="en-US" dirty="0" smtClean="0"/>
              <a:t>Video</a:t>
            </a:r>
          </a:p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6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Overexploitation: the over use of </a:t>
            </a:r>
            <a:r>
              <a:rPr lang="en-US" dirty="0" smtClean="0"/>
              <a:t>wildlife,  plant species and natural resources </a:t>
            </a:r>
            <a:r>
              <a:rPr lang="en-US" dirty="0"/>
              <a:t>by </a:t>
            </a:r>
            <a:r>
              <a:rPr lang="en-US" dirty="0" smtClean="0"/>
              <a:t>people.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526" y="3014297"/>
            <a:ext cx="4429374" cy="346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4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</a:t>
            </a:r>
            <a:r>
              <a:rPr lang="en-US" dirty="0"/>
              <a:t>W</a:t>
            </a:r>
            <a:r>
              <a:rPr lang="en-US" dirty="0" smtClean="0"/>
              <a:t>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should we care about ground water pollution?</a:t>
            </a:r>
          </a:p>
          <a:p>
            <a:pPr lvl="1"/>
            <a:r>
              <a:rPr lang="en-US" sz="3600" dirty="0" smtClean="0"/>
              <a:t>It’s our drinking water!</a:t>
            </a:r>
          </a:p>
          <a:p>
            <a:r>
              <a:rPr lang="en-US" sz="3600" dirty="0" smtClean="0"/>
              <a:t>It can be very difficult to clean</a:t>
            </a:r>
            <a:endParaRPr lang="en-US" sz="3600" dirty="0"/>
          </a:p>
        </p:txBody>
      </p:sp>
      <p:pic>
        <p:nvPicPr>
          <p:cNvPr id="4" name="irc_mi" descr="https://extension.usu.edu/waterquality/images/uploads/Homeowner/water%20testing/drinking%20glass%20of%20water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303" y="4280002"/>
            <a:ext cx="3669362" cy="2281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6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Pollutants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Fertilizers and pesticides</a:t>
            </a:r>
          </a:p>
          <a:p>
            <a:r>
              <a:rPr lang="en-US" sz="3600" dirty="0" smtClean="0"/>
              <a:t>Gasoline</a:t>
            </a:r>
          </a:p>
          <a:p>
            <a:r>
              <a:rPr lang="en-US" sz="3600" dirty="0" smtClean="0"/>
              <a:t>Compounds from sedimentary rocks</a:t>
            </a:r>
          </a:p>
          <a:p>
            <a:pPr lvl="1"/>
            <a:r>
              <a:rPr lang="en-US" sz="3600" dirty="0" smtClean="0"/>
              <a:t>Magnesium and calcium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114" y="4853208"/>
            <a:ext cx="2732885" cy="179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6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Groundwater cannot clean itself very well.</a:t>
            </a:r>
          </a:p>
          <a:p>
            <a:r>
              <a:rPr lang="en-US" dirty="0" smtClean="0"/>
              <a:t>Slower chemical reactions in groundwater due to:</a:t>
            </a:r>
          </a:p>
          <a:p>
            <a:pPr lvl="1"/>
            <a:r>
              <a:rPr lang="en-US" dirty="0" smtClean="0"/>
              <a:t>Slow flow: contaminants are not diluted</a:t>
            </a:r>
          </a:p>
          <a:p>
            <a:pPr lvl="1"/>
            <a:r>
              <a:rPr lang="en-US" dirty="0" smtClean="0"/>
              <a:t>Less oxygen</a:t>
            </a:r>
          </a:p>
          <a:p>
            <a:pPr lvl="1"/>
            <a:r>
              <a:rPr lang="en-US" dirty="0" smtClean="0"/>
              <a:t>Fewer decomposing bacteria</a:t>
            </a:r>
          </a:p>
          <a:p>
            <a:pPr lvl="1"/>
            <a:r>
              <a:rPr lang="en-US" dirty="0" smtClean="0"/>
              <a:t>Low temperatures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205" y="4541956"/>
            <a:ext cx="2888452" cy="217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0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44" y="611430"/>
            <a:ext cx="8010556" cy="585668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30163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Ground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in 4 people get their drinking water from groundwater</a:t>
            </a:r>
          </a:p>
          <a:p>
            <a:endParaRPr lang="en-US" dirty="0"/>
          </a:p>
        </p:txBody>
      </p:sp>
      <p:pic>
        <p:nvPicPr>
          <p:cNvPr id="4" name="Picture 3" descr="arge image of Groundwater Resources of New York Sta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030" y="2689045"/>
            <a:ext cx="4331416" cy="3783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30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259</Words>
  <Application>Microsoft Macintosh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SWBAT identify how ground water can be polluted.  Do Now: What are ways in which ocean water can be polluted? </vt:lpstr>
      <vt:lpstr>Homework Share Out</vt:lpstr>
      <vt:lpstr>Agenda</vt:lpstr>
      <vt:lpstr>Vocab:</vt:lpstr>
      <vt:lpstr>Ground Water Pollution</vt:lpstr>
      <vt:lpstr>Common Pollutants</vt:lpstr>
      <vt:lpstr>Groundwater Pollution</vt:lpstr>
      <vt:lpstr>PowerPoint Presentation</vt:lpstr>
      <vt:lpstr>New York Ground Water</vt:lpstr>
      <vt:lpstr>Major Contaminants in New York State</vt:lpstr>
      <vt:lpstr>The Threat of Groundwater Pollution</vt:lpstr>
      <vt:lpstr>Definition</vt:lpstr>
      <vt:lpstr>Indian Point Nuclear Facility</vt:lpstr>
      <vt:lpstr>Groundwater Contamination</vt:lpstr>
      <vt:lpstr>Sum it up!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how ground water can be polluted.</dc:title>
  <dc:creator>Kayla McDaniel</dc:creator>
  <cp:lastModifiedBy>Kayla McDaniel</cp:lastModifiedBy>
  <cp:revision>40</cp:revision>
  <dcterms:created xsi:type="dcterms:W3CDTF">2014-03-18T12:44:47Z</dcterms:created>
  <dcterms:modified xsi:type="dcterms:W3CDTF">2016-03-21T16:59:54Z</dcterms:modified>
</cp:coreProperties>
</file>