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4" r:id="rId4"/>
    <p:sldId id="260" r:id="rId5"/>
    <p:sldId id="261" r:id="rId6"/>
    <p:sldId id="262" r:id="rId7"/>
    <p:sldId id="263" r:id="rId8"/>
    <p:sldId id="271" r:id="rId9"/>
    <p:sldId id="266" r:id="rId10"/>
    <p:sldId id="277" r:id="rId11"/>
    <p:sldId id="273" r:id="rId12"/>
    <p:sldId id="27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38533-4714-F74F-8C90-F76C9F711C1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E9884-452C-1544-B23F-A467153B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5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3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8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8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5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4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9DBA-0E6B-3049-B061-329623EF3BBB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27522-01BB-8745-9127-301722E82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9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061" y="3893979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SWBAT understand the ways in which the ocean can be polluted.</a:t>
            </a:r>
            <a:br>
              <a:rPr lang="en-US" sz="4800" dirty="0" smtClean="0"/>
            </a:br>
            <a:r>
              <a:rPr lang="en-US" sz="4800" dirty="0" smtClean="0"/>
              <a:t>Do Now:</a:t>
            </a:r>
            <a:br>
              <a:rPr lang="en-US" sz="4800" dirty="0" smtClean="0"/>
            </a:br>
            <a:r>
              <a:rPr lang="en-US" sz="4800" dirty="0"/>
              <a:t>From prior knowledge, what are ways in which </a:t>
            </a:r>
            <a:r>
              <a:rPr lang="en-US" sz="4800" dirty="0" smtClean="0"/>
              <a:t>the ocean </a:t>
            </a:r>
            <a:r>
              <a:rPr lang="en-US" sz="4800" dirty="0"/>
              <a:t>can be polluted?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613" y="339898"/>
            <a:ext cx="8019710" cy="1752600"/>
          </a:xfrm>
        </p:spPr>
        <p:txBody>
          <a:bodyPr/>
          <a:lstStyle/>
          <a:p>
            <a:pPr algn="l"/>
            <a:r>
              <a:rPr lang="en-US" dirty="0" smtClean="0"/>
              <a:t>ES Unit 9                                                     </a:t>
            </a:r>
            <a:r>
              <a:rPr lang="en-US" dirty="0"/>
              <a:t>3</a:t>
            </a:r>
            <a:r>
              <a:rPr lang="en-US" dirty="0" smtClean="0"/>
              <a:t>/18/16</a:t>
            </a:r>
          </a:p>
          <a:p>
            <a:pPr algn="l"/>
            <a:r>
              <a:rPr lang="en-US" dirty="0" smtClean="0"/>
              <a:t>Lesson 1</a:t>
            </a:r>
            <a:r>
              <a:rPr lang="en-US" dirty="0" smtClean="0"/>
              <a:t>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8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B.P. Oil Spill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the B.P. oil spill a point source or non point source of water pollution? Justify your answer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96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factory is spewing a toxic chemical into a river. Is this an example of a point or nonpoint source of water pollution</a:t>
            </a:r>
            <a:r>
              <a:rPr lang="en-US" dirty="0" smtClean="0"/>
              <a:t>? 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46" y="3677822"/>
            <a:ext cx="4452382" cy="30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8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 recent article about water pollution and summarize it in one paragraph (at least 5 sentences) </a:t>
            </a:r>
          </a:p>
          <a:p>
            <a:r>
              <a:rPr lang="en-US" dirty="0" smtClean="0"/>
              <a:t>Cite it in the source in APA format </a:t>
            </a:r>
            <a:r>
              <a:rPr lang="en-US" dirty="0" smtClean="0">
                <a:sym typeface="Wingdings"/>
              </a:rPr>
              <a:t>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4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9: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69" y="211206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3 weeks</a:t>
            </a:r>
          </a:p>
          <a:p>
            <a:r>
              <a:rPr lang="en-US" sz="4000" dirty="0" smtClean="0"/>
              <a:t>Water pollution</a:t>
            </a:r>
          </a:p>
          <a:p>
            <a:r>
              <a:rPr lang="en-US" sz="4000" dirty="0" smtClean="0"/>
              <a:t>Air pollution</a:t>
            </a:r>
          </a:p>
          <a:p>
            <a:r>
              <a:rPr lang="en-US" sz="4000" dirty="0" smtClean="0"/>
              <a:t>More labs!</a:t>
            </a:r>
          </a:p>
          <a:p>
            <a:r>
              <a:rPr lang="en-US" sz="4000" dirty="0" smtClean="0"/>
              <a:t>Essential Questions:</a:t>
            </a:r>
          </a:p>
          <a:p>
            <a:pPr lvl="1"/>
            <a:r>
              <a:rPr lang="en-US" sz="3600" dirty="0"/>
              <a:t>How are humans responsible for water pollution and air pollution</a:t>
            </a:r>
            <a:r>
              <a:rPr lang="en-US" sz="3600" dirty="0" smtClean="0"/>
              <a:t>?</a:t>
            </a:r>
          </a:p>
          <a:p>
            <a:pPr lvl="1"/>
            <a:r>
              <a:rPr lang="en-US" sz="3600" dirty="0"/>
              <a:t>How does pollution disproportionately affect poor populations in the U.S.? </a:t>
            </a:r>
          </a:p>
          <a:p>
            <a:endParaRPr lang="en-US" sz="4000" dirty="0"/>
          </a:p>
        </p:txBody>
      </p:sp>
      <p:pic>
        <p:nvPicPr>
          <p:cNvPr id="4" name="Picture 4" descr="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16" y="3236192"/>
            <a:ext cx="2281853" cy="14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6" descr="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1885" y="1417638"/>
            <a:ext cx="2393384" cy="15964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6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Videos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4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59356" cy="35373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Change in water quality that can cause harm to organisms or make water unfit for human use.</a:t>
            </a:r>
          </a:p>
          <a:p>
            <a:pPr lvl="1"/>
            <a:r>
              <a:rPr lang="en-US" dirty="0" smtClean="0"/>
              <a:t>Contamination with chemicals</a:t>
            </a:r>
          </a:p>
          <a:p>
            <a:pPr lvl="1"/>
            <a:r>
              <a:rPr lang="en-US" dirty="0" smtClean="0"/>
              <a:t>Waterborne Diseases </a:t>
            </a:r>
          </a:p>
          <a:p>
            <a:r>
              <a:rPr lang="en-US" dirty="0" smtClean="0"/>
              <a:t>Major sources</a:t>
            </a:r>
          </a:p>
          <a:p>
            <a:pPr lvl="1"/>
            <a:r>
              <a:rPr lang="en-US" dirty="0" smtClean="0"/>
              <a:t>Agricultural activities, industrial facilities and mining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97" y="4891124"/>
            <a:ext cx="2739615" cy="182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195" y="5137577"/>
            <a:ext cx="1991223" cy="1324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258" y="4891124"/>
            <a:ext cx="2189298" cy="16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2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at specific places</a:t>
            </a:r>
          </a:p>
          <a:p>
            <a:r>
              <a:rPr lang="en-US" dirty="0" smtClean="0"/>
              <a:t>Easy to identify and regulate</a:t>
            </a:r>
            <a:endParaRPr lang="en-US" dirty="0"/>
          </a:p>
        </p:txBody>
      </p:sp>
      <p:pic>
        <p:nvPicPr>
          <p:cNvPr id="6" name="Picture 4" descr="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03" y="3235298"/>
            <a:ext cx="2310297" cy="347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65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Non-point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 areas</a:t>
            </a:r>
          </a:p>
          <a:p>
            <a:r>
              <a:rPr lang="en-US" dirty="0" smtClean="0"/>
              <a:t>Difficult to identify and control</a:t>
            </a:r>
          </a:p>
          <a:p>
            <a:r>
              <a:rPr lang="en-US" dirty="0" smtClean="0"/>
              <a:t>Expensive to clean up</a:t>
            </a:r>
          </a:p>
          <a:p>
            <a:endParaRPr lang="en-US" dirty="0"/>
          </a:p>
        </p:txBody>
      </p:sp>
      <p:pic>
        <p:nvPicPr>
          <p:cNvPr id="4" name="Picture 4" descr="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87" y="3477189"/>
            <a:ext cx="4396813" cy="31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20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mass of plastic in the sea</a:t>
            </a:r>
          </a:p>
          <a:p>
            <a:r>
              <a:rPr lang="en-US" dirty="0" smtClean="0"/>
              <a:t>Sewage runoff</a:t>
            </a:r>
          </a:p>
          <a:p>
            <a:r>
              <a:rPr lang="en-US" dirty="0" smtClean="0"/>
              <a:t>Agricultural runoff</a:t>
            </a:r>
          </a:p>
          <a:p>
            <a:r>
              <a:rPr lang="en-US" dirty="0" smtClean="0"/>
              <a:t>Oil spills</a:t>
            </a:r>
            <a:endParaRPr lang="en-US" dirty="0"/>
          </a:p>
        </p:txBody>
      </p:sp>
      <p:pic>
        <p:nvPicPr>
          <p:cNvPr id="4" name="Picture 7" descr="http://www.calvintang.com/albums/other/plastic/gy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18" y="3358800"/>
            <a:ext cx="4998859" cy="34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78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Patches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802" y="1870349"/>
            <a:ext cx="6744197" cy="439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0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Pollution: Oil Spills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Volatile Organic Hydrocarbons (VOCs)</a:t>
            </a:r>
            <a:r>
              <a:rPr lang="en-US" dirty="0" smtClean="0">
                <a:sym typeface="Wingdings"/>
              </a:rPr>
              <a:t> kill many aquatic organisms</a:t>
            </a:r>
          </a:p>
          <a:p>
            <a:r>
              <a:rPr lang="en-US" dirty="0" smtClean="0"/>
              <a:t>Tar-like globs on ocean surface</a:t>
            </a:r>
            <a:r>
              <a:rPr lang="en-US" dirty="0" smtClean="0">
                <a:sym typeface="Wingdings"/>
              </a:rPr>
              <a:t> coat the animals</a:t>
            </a:r>
          </a:p>
          <a:p>
            <a:r>
              <a:rPr lang="en-US" dirty="0" smtClean="0"/>
              <a:t>Heavy oil components sink</a:t>
            </a:r>
            <a:r>
              <a:rPr lang="en-US" dirty="0" smtClean="0">
                <a:sym typeface="Wingdings"/>
              </a:rPr>
              <a:t> affects </a:t>
            </a:r>
            <a:r>
              <a:rPr lang="en-US" dirty="0" smtClean="0">
                <a:sym typeface="Wingdings"/>
              </a:rPr>
              <a:t>animals on the bottom of the ocean</a:t>
            </a:r>
            <a:endParaRPr lang="en-US" dirty="0"/>
          </a:p>
        </p:txBody>
      </p:sp>
      <p:pic>
        <p:nvPicPr>
          <p:cNvPr id="4" name="Picture 7" descr="http://cf.komonews.com/100604_gulf_oil_spill_l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4" y="4968039"/>
            <a:ext cx="271938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c3e308.medialib.glogster.com/media/81/8119d94edc7224f95090a509402170b237a9088d0834538af1af5a1e30acebfb/oil-spill-on-sea-ot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29" y="4968039"/>
            <a:ext cx="303847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static.ddmcdn.com/gif/cleaning-oil-spill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29" y="4975977"/>
            <a:ext cx="2671763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3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271</Words>
  <Application>Microsoft Macintosh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SWBAT understand the ways in which the ocean can be polluted. Do Now: From prior knowledge, what are ways in which the ocean can be polluted? </vt:lpstr>
      <vt:lpstr>Unit 9: Pollution</vt:lpstr>
      <vt:lpstr>Agenda</vt:lpstr>
      <vt:lpstr>Water Pollution</vt:lpstr>
      <vt:lpstr>Point sources</vt:lpstr>
      <vt:lpstr>Non-point sources</vt:lpstr>
      <vt:lpstr>Ocean Pollution</vt:lpstr>
      <vt:lpstr>Garbage Patches</vt:lpstr>
      <vt:lpstr>Ocean Pollution: Oil Spills</vt:lpstr>
      <vt:lpstr>B.P. Oil Spill Video</vt:lpstr>
      <vt:lpstr>Stop and think</vt:lpstr>
      <vt:lpstr>Exit Ticket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understand the ways in which the ocean can be polluted.</dc:title>
  <dc:creator>Kayla McDaniel</dc:creator>
  <cp:lastModifiedBy>Kayla McDaniel</cp:lastModifiedBy>
  <cp:revision>44</cp:revision>
  <dcterms:created xsi:type="dcterms:W3CDTF">2014-03-16T21:21:38Z</dcterms:created>
  <dcterms:modified xsi:type="dcterms:W3CDTF">2016-03-18T17:14:58Z</dcterms:modified>
</cp:coreProperties>
</file>