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65" r:id="rId5"/>
    <p:sldId id="260" r:id="rId6"/>
    <p:sldId id="259" r:id="rId7"/>
    <p:sldId id="266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B85BA-6516-5246-A8C2-FDF4C4AB672E}" type="datetimeFigureOut">
              <a:rPr lang="en-US" smtClean="0"/>
              <a:t>4/18/16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7CC1B-0178-2649-8488-6966CC440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2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7CC1B-0178-2649-8488-6966CC4404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4F6D-9B49-AF46-92F8-5BED9202FCBE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75DD-6610-A043-B3FA-7B6034D13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8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4F6D-9B49-AF46-92F8-5BED9202FCBE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75DD-6610-A043-B3FA-7B6034D13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5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4F6D-9B49-AF46-92F8-5BED9202FCBE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75DD-6610-A043-B3FA-7B6034D13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0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4F6D-9B49-AF46-92F8-5BED9202FCBE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75DD-6610-A043-B3FA-7B6034D13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6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4F6D-9B49-AF46-92F8-5BED9202FCBE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75DD-6610-A043-B3FA-7B6034D13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4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4F6D-9B49-AF46-92F8-5BED9202FCBE}" type="datetimeFigureOut">
              <a:rPr lang="en-US" smtClean="0"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75DD-6610-A043-B3FA-7B6034D13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8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4F6D-9B49-AF46-92F8-5BED9202FCBE}" type="datetimeFigureOut">
              <a:rPr lang="en-US" smtClean="0"/>
              <a:t>4/18/16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75DD-6610-A043-B3FA-7B6034D13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1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4F6D-9B49-AF46-92F8-5BED9202FCBE}" type="datetimeFigureOut">
              <a:rPr lang="en-US" smtClean="0"/>
              <a:t>4/18/16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75DD-6610-A043-B3FA-7B6034D13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4F6D-9B49-AF46-92F8-5BED9202FCBE}" type="datetimeFigureOut">
              <a:rPr lang="en-US" smtClean="0"/>
              <a:t>4/18/16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75DD-6610-A043-B3FA-7B6034D13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2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4F6D-9B49-AF46-92F8-5BED9202FCBE}" type="datetimeFigureOut">
              <a:rPr lang="en-US" smtClean="0"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75DD-6610-A043-B3FA-7B6034D13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0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4F6D-9B49-AF46-92F8-5BED9202FCBE}" type="datetimeFigureOut">
              <a:rPr lang="en-US" smtClean="0"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75DD-6610-A043-B3FA-7B6034D13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3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C4F6D-9B49-AF46-92F8-5BED9202FCBE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C75DD-6610-A043-B3FA-7B6034D13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4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639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SWBAT evaluate the advantages and disadvantages of drilling in the Artic National Wildlife Reserve.</a:t>
            </a:r>
            <a:br>
              <a:rPr lang="en-US" dirty="0" smtClean="0"/>
            </a:br>
            <a:r>
              <a:rPr lang="en-US" dirty="0" smtClean="0"/>
              <a:t>Do Now:</a:t>
            </a:r>
            <a:br>
              <a:rPr lang="en-US" dirty="0" smtClean="0"/>
            </a:br>
            <a:r>
              <a:rPr lang="en-US" dirty="0" smtClean="0"/>
              <a:t>How do you think drilling for oil on land could negatively impact the environment?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425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ES Unit 9                                  4/19/16</a:t>
            </a:r>
          </a:p>
          <a:p>
            <a:pPr algn="l"/>
            <a:r>
              <a:rPr lang="en-US" dirty="0" smtClean="0"/>
              <a:t>Lesson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85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Do you believe Obama should support drilling in the ANWR? Why or why not?</a:t>
            </a:r>
          </a:p>
          <a:p>
            <a:pPr marL="514350" indent="-514350">
              <a:buAutoNum type="arabicParenR"/>
            </a:pPr>
            <a:r>
              <a:rPr lang="en-US" dirty="0" smtClean="0"/>
              <a:t>Do you believe the Obama administration should have approved offshore drilling in the mid-</a:t>
            </a:r>
            <a:r>
              <a:rPr lang="en-US" dirty="0"/>
              <a:t>A</a:t>
            </a:r>
            <a:r>
              <a:rPr lang="en-US" dirty="0" smtClean="0"/>
              <a:t>tlantic and the Gulf of Mexico? Why or why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Whether you are for or against drilling in the ANWR, cite the strongest piece of evidence in support of your position and </a:t>
            </a:r>
            <a:r>
              <a:rPr lang="en-US" sz="3600" u="sng" dirty="0" smtClean="0"/>
              <a:t>explain why </a:t>
            </a:r>
            <a:r>
              <a:rPr lang="en-US" sz="3600" dirty="0" smtClean="0"/>
              <a:t>it is the strongest.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21577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Close Reading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Exit Ticket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58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The Alaskan Wildlife National Refuge</a:t>
            </a:r>
            <a:r>
              <a:rPr lang="en-US" dirty="0" smtClean="0"/>
              <a:t>: A large area in Northern Alaska set aside to protect wildlife.</a:t>
            </a:r>
          </a:p>
          <a:p>
            <a:r>
              <a:rPr lang="en-US" u="sng" dirty="0" smtClean="0"/>
              <a:t>Seismic Survey</a:t>
            </a:r>
            <a:r>
              <a:rPr lang="en-US" dirty="0" smtClean="0"/>
              <a:t>: A technology that produces images of rocks beneath Earth’s surface to determine the size and location of gas reservoirs</a:t>
            </a:r>
          </a:p>
          <a:p>
            <a:r>
              <a:rPr lang="en-US" u="sng" dirty="0" smtClean="0"/>
              <a:t>Recoverable oil: </a:t>
            </a:r>
            <a:r>
              <a:rPr lang="en-US" dirty="0" smtClean="0"/>
              <a:t>Proven oil reserves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134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Drilling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0501" r="20501"/>
          <a:stretch>
            <a:fillRect/>
          </a:stretch>
        </p:blipFill>
        <p:spPr>
          <a:xfrm>
            <a:off x="457201" y="1600201"/>
            <a:ext cx="4597400" cy="25283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00" y="3856380"/>
            <a:ext cx="4089400" cy="300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45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Artic National Wildlife Reserve: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676400"/>
            <a:ext cx="3642977" cy="2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200" y="4216400"/>
            <a:ext cx="3911600" cy="223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9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Arctic </a:t>
            </a:r>
            <a:r>
              <a:rPr lang="en-US" dirty="0" smtClean="0"/>
              <a:t>National Wildlife Refuge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9"/>
            <a:ext cx="4888680" cy="3179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72" y="4816473"/>
            <a:ext cx="3911108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5292" y="3149600"/>
            <a:ext cx="3626464" cy="265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21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Alaska Needs Money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651" y="1593272"/>
            <a:ext cx="5218208" cy="49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3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ANWR Wildlife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3512343" cy="2341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143" y="1409701"/>
            <a:ext cx="3478757" cy="2349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200" y="3956049"/>
            <a:ext cx="35814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93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Feeling Locally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417638"/>
            <a:ext cx="38862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4450404"/>
            <a:ext cx="3149600" cy="2077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4910" y="1879600"/>
            <a:ext cx="4531289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32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3079</TotalTime>
  <Words>176</Words>
  <Application>Microsoft Macintosh PowerPoint</Application>
  <PresentationFormat>On-screen Show (4:3)</PresentationFormat>
  <Paragraphs>23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SWBAT evaluate the advantages and disadvantages of drilling in the Artic National Wildlife Reserve. Do Now: How do you think drilling for oil on land could negatively impact the environment?</vt:lpstr>
      <vt:lpstr>Agenda</vt:lpstr>
      <vt:lpstr>Vocab:</vt:lpstr>
      <vt:lpstr>Oil Drilling</vt:lpstr>
      <vt:lpstr> Artic National Wildlife Reserve:</vt:lpstr>
      <vt:lpstr>Arctic National Wildlife Refuge</vt:lpstr>
      <vt:lpstr>Alaska Needs Money</vt:lpstr>
      <vt:lpstr>ANWR Wildlife</vt:lpstr>
      <vt:lpstr>Mixed Feeling Locally</vt:lpstr>
      <vt:lpstr>Discussion</vt:lpstr>
      <vt:lpstr>Exit Ticket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analyze the advantages and disadvantages of drilling in the ANWR. Do Now:</dc:title>
  <dc:creator>Kayla McDaniel</dc:creator>
  <cp:lastModifiedBy>Kayla McDaniel</cp:lastModifiedBy>
  <cp:revision>21</cp:revision>
  <dcterms:created xsi:type="dcterms:W3CDTF">2016-04-16T15:25:12Z</dcterms:created>
  <dcterms:modified xsi:type="dcterms:W3CDTF">2016-04-19T14:55:26Z</dcterms:modified>
</cp:coreProperties>
</file>