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0" r:id="rId5"/>
    <p:sldId id="259" r:id="rId6"/>
    <p:sldId id="260" r:id="rId7"/>
    <p:sldId id="261" r:id="rId8"/>
    <p:sldId id="263" r:id="rId9"/>
    <p:sldId id="268" r:id="rId10"/>
    <p:sldId id="264" r:id="rId11"/>
    <p:sldId id="265" r:id="rId12"/>
    <p:sldId id="27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1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0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D35B-FDE1-DA45-A10C-269BF54B6B4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FD74-5E00-4941-959F-30DBAE19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7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ical-rainforest-animals.com/pollution-pictures.html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lingtontx.gov/cleanair/airpollution.html" TargetMode="Externa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ir-zone.com/ozoneisnotsmog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212" y="3628711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SWBAT </a:t>
            </a:r>
            <a:r>
              <a:rPr lang="en-US" sz="4000" dirty="0"/>
              <a:t>identify the causes of industrial (gray) smog and photochemical (brown) smog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Do Now:  </a:t>
            </a:r>
            <a:br>
              <a:rPr lang="en-US" sz="4000" dirty="0" smtClean="0"/>
            </a:br>
            <a:r>
              <a:rPr lang="en-US" sz="4000" dirty="0" smtClean="0"/>
              <a:t>How does an algal bloom lead to hypoxic conditions?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644" y="177613"/>
            <a:ext cx="8068556" cy="1752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ES Unit 9                                            4/12/16</a:t>
            </a:r>
          </a:p>
          <a:p>
            <a:pPr algn="l"/>
            <a:r>
              <a:rPr lang="en-US" sz="3600" dirty="0" smtClean="0"/>
              <a:t>Lesson 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40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Asian Brown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78" y="1696949"/>
            <a:ext cx="3063778" cy="44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4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2.4 million deaths per year worldwide from air pollution</a:t>
            </a:r>
          </a:p>
          <a:p>
            <a:r>
              <a:rPr lang="en-US" dirty="0" smtClean="0"/>
              <a:t>750,000 are in China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23" y="3830349"/>
            <a:ext cx="3550142" cy="27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2" y="3594799"/>
            <a:ext cx="3712935" cy="27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name on the piece of paper</a:t>
            </a:r>
          </a:p>
          <a:p>
            <a:r>
              <a:rPr lang="en-US" dirty="0" smtClean="0"/>
              <a:t>Count up how many you got </a:t>
            </a:r>
            <a:r>
              <a:rPr lang="en-US" u="sng" dirty="0" smtClean="0"/>
              <a:t>right </a:t>
            </a:r>
            <a:r>
              <a:rPr lang="en-US" dirty="0" smtClean="0"/>
              <a:t>for each section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3980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compounds are found in brown smog?</a:t>
            </a:r>
          </a:p>
          <a:p>
            <a:r>
              <a:rPr lang="en-US" sz="4000" dirty="0" smtClean="0"/>
              <a:t>What compounds are found in industrial smog?</a:t>
            </a:r>
          </a:p>
          <a:p>
            <a:r>
              <a:rPr lang="en-US" sz="4000" dirty="0" smtClean="0"/>
              <a:t>How is carbon monoxide poisonous?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Eutrophication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Analyze benchmark Data</a:t>
            </a:r>
            <a:endParaRPr lang="en-US" dirty="0" smtClean="0"/>
          </a:p>
          <a:p>
            <a:r>
              <a:rPr lang="en-US" dirty="0" smtClean="0"/>
              <a:t>Announcements:</a:t>
            </a:r>
          </a:p>
          <a:p>
            <a:pPr lvl="1"/>
            <a:r>
              <a:rPr lang="en-US" dirty="0" smtClean="0"/>
              <a:t>Take </a:t>
            </a:r>
            <a:r>
              <a:rPr lang="en-US" dirty="0" smtClean="0"/>
              <a:t>home binders today!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Next Monday (4/18) will be the last day I accept any late/absent lab reports!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1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Smoke + fog = smog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41" y="2532059"/>
            <a:ext cx="6195358" cy="40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 (brown smog)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Sunlight + cars = photochemical smog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01" y="2777006"/>
            <a:ext cx="4829799" cy="32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irc_mi" descr="http://www.tropical-rainforest-animals.com/image-files/mexicocitysmog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1" y="3218085"/>
            <a:ext cx="4009809" cy="2523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80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 contributor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NO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+ VOCs + sunlight </a:t>
            </a:r>
            <a:r>
              <a:rPr lang="en-US" sz="3200" dirty="0" smtClean="0">
                <a:sym typeface="Wingdings"/>
              </a:rPr>
              <a:t> Ozone (O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)  smog</a:t>
            </a:r>
            <a:endParaRPr lang="en-US" sz="3200" baseline="-250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5" y="2659529"/>
            <a:ext cx="7664823" cy="2390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84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 contributor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Ozone (O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Ozone in the stratosphere = good</a:t>
            </a:r>
          </a:p>
          <a:p>
            <a:pPr lvl="1"/>
            <a:r>
              <a:rPr lang="en-US" dirty="0" smtClean="0"/>
              <a:t>Ozone in the troposphere = bad</a:t>
            </a:r>
          </a:p>
          <a:p>
            <a:pPr lvl="2"/>
            <a:r>
              <a:rPr lang="en-US" dirty="0" smtClean="0"/>
              <a:t>Respiratory Irritant</a:t>
            </a:r>
          </a:p>
          <a:p>
            <a:pPr lvl="2"/>
            <a:r>
              <a:rPr lang="en-US" dirty="0" smtClean="0"/>
              <a:t>Decreases immune function</a:t>
            </a:r>
            <a:endParaRPr lang="en-US" dirty="0"/>
          </a:p>
        </p:txBody>
      </p:sp>
      <p:pic>
        <p:nvPicPr>
          <p:cNvPr id="4" name="irc_mi" descr="http://www.arlingtontx.gov/cleanair/images/ozon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87" y="3496406"/>
            <a:ext cx="3424356" cy="3179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8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3598"/>
            <a:ext cx="8229600" cy="1143000"/>
          </a:xfrm>
        </p:spPr>
        <p:txBody>
          <a:bodyPr/>
          <a:lstStyle/>
          <a:p>
            <a:r>
              <a:rPr lang="en-US" dirty="0" smtClean="0"/>
              <a:t>Industrial (grey)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259"/>
            <a:ext cx="8229600" cy="4525963"/>
          </a:xfrm>
        </p:spPr>
        <p:txBody>
          <a:bodyPr/>
          <a:lstStyle/>
          <a:p>
            <a:r>
              <a:rPr lang="en-US" dirty="0" smtClean="0"/>
              <a:t>Sulfur dioxide (SO</a:t>
            </a:r>
            <a:r>
              <a:rPr lang="en-US" baseline="-25000" dirty="0" smtClean="0"/>
              <a:t>2</a:t>
            </a:r>
            <a:r>
              <a:rPr lang="en-US" dirty="0" smtClean="0"/>
              <a:t>) and sulfuric acid (H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Coal burning, oil refining</a:t>
            </a:r>
          </a:p>
          <a:p>
            <a:pPr lvl="1"/>
            <a:r>
              <a:rPr lang="en-US" dirty="0" smtClean="0"/>
              <a:t>Lung and eye irritant, inhibits plant growth</a:t>
            </a:r>
          </a:p>
          <a:p>
            <a:r>
              <a:rPr lang="en-US" dirty="0" smtClean="0"/>
              <a:t>Carbon monoxide (CO)</a:t>
            </a:r>
          </a:p>
          <a:p>
            <a:pPr lvl="1"/>
            <a:r>
              <a:rPr lang="en-US" dirty="0" smtClean="0"/>
              <a:t>Exhaust from cars, inefficient stoves and heaters</a:t>
            </a:r>
          </a:p>
          <a:p>
            <a:pPr lvl="1"/>
            <a:r>
              <a:rPr lang="en-US" dirty="0" smtClean="0"/>
              <a:t>Inhibits ability of hemoglobin to take up oxygen</a:t>
            </a:r>
          </a:p>
          <a:p>
            <a:pPr lvl="1"/>
            <a:endParaRPr lang="en-US" dirty="0"/>
          </a:p>
        </p:txBody>
      </p:sp>
      <p:pic>
        <p:nvPicPr>
          <p:cNvPr id="4" name="irc_mi" descr="http://www.air-zone.com/images/smog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73" y="4818430"/>
            <a:ext cx="3646727" cy="203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1" y="4990184"/>
            <a:ext cx="15621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805" y="4354596"/>
            <a:ext cx="2847292" cy="21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1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reduce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Bike or walk</a:t>
            </a:r>
          </a:p>
          <a:p>
            <a:r>
              <a:rPr lang="en-US" dirty="0" smtClean="0"/>
              <a:t>Take public transportation</a:t>
            </a:r>
          </a:p>
          <a:p>
            <a:r>
              <a:rPr lang="en-US" dirty="0" smtClean="0"/>
              <a:t>Carpool</a:t>
            </a:r>
          </a:p>
          <a:p>
            <a:r>
              <a:rPr lang="en-US" dirty="0" smtClean="0"/>
              <a:t>Limit the amount of cars on the road</a:t>
            </a:r>
          </a:p>
          <a:p>
            <a:r>
              <a:rPr lang="en-US" dirty="0" smtClean="0"/>
              <a:t>Stop burning coal</a:t>
            </a:r>
          </a:p>
          <a:p>
            <a:r>
              <a:rPr lang="en-US" dirty="0" smtClean="0"/>
              <a:t>Regulations on factory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3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266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SWBAT identify the causes of industrial (gray) smog and photochemical (brown) smog. Do Now:   How does an algal bloom lead to hypoxic conditions?   </vt:lpstr>
      <vt:lpstr>Turn and Talk</vt:lpstr>
      <vt:lpstr>Agenda</vt:lpstr>
      <vt:lpstr>Smog</vt:lpstr>
      <vt:lpstr>Photochemical Smog (brown smog)</vt:lpstr>
      <vt:lpstr>Photochemical smog contributor</vt:lpstr>
      <vt:lpstr>Photochemical smog contributor</vt:lpstr>
      <vt:lpstr>Industrial (grey) Smog</vt:lpstr>
      <vt:lpstr>Solutions to reduce smog</vt:lpstr>
      <vt:lpstr>South Asian Brown Cloud</vt:lpstr>
      <vt:lpstr>China and Smog</vt:lpstr>
      <vt:lpstr>Benchmark Data</vt:lpstr>
      <vt:lpstr>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causes of industrial (gray) smog and photochemical (brown) smog. </dc:title>
  <dc:creator>Kayla McDaniel</dc:creator>
  <cp:lastModifiedBy>Kayla McDaniel</cp:lastModifiedBy>
  <cp:revision>46</cp:revision>
  <dcterms:created xsi:type="dcterms:W3CDTF">2014-03-27T23:02:10Z</dcterms:created>
  <dcterms:modified xsi:type="dcterms:W3CDTF">2016-04-13T02:05:26Z</dcterms:modified>
</cp:coreProperties>
</file>