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6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6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2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7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9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4F4E-118D-7147-8CCE-FD26AFB58C4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0C90-CFAA-8E43-B0DF-82E2C8D6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8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332031"/>
            <a:ext cx="8204629" cy="2579764"/>
          </a:xfrm>
        </p:spPr>
        <p:txBody>
          <a:bodyPr>
            <a:noAutofit/>
          </a:bodyPr>
          <a:lstStyle/>
          <a:p>
            <a:r>
              <a:rPr lang="en-US" dirty="0" smtClean="0"/>
              <a:t>SWBAT design an investigation to determine the best method for water filtration.</a:t>
            </a:r>
            <a:br>
              <a:rPr lang="en-US" dirty="0" smtClean="0"/>
            </a:br>
            <a:r>
              <a:rPr lang="en-US" dirty="0" smtClean="0"/>
              <a:t>Do Now: What are two possible sources of error that could occur with this experiment?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073" y="110992"/>
            <a:ext cx="7296127" cy="1752600"/>
          </a:xfrm>
        </p:spPr>
        <p:txBody>
          <a:bodyPr/>
          <a:lstStyle/>
          <a:p>
            <a:pPr algn="l"/>
            <a:r>
              <a:rPr lang="en-US" dirty="0" smtClean="0"/>
              <a:t>ES Unit 9                                            </a:t>
            </a:r>
            <a:r>
              <a:rPr lang="en-US" dirty="0"/>
              <a:t>4</a:t>
            </a:r>
            <a:r>
              <a:rPr lang="en-US" dirty="0" smtClean="0"/>
              <a:t>/</a:t>
            </a:r>
            <a:r>
              <a:rPr lang="en-US" dirty="0"/>
              <a:t>8</a:t>
            </a:r>
            <a:r>
              <a:rPr lang="en-US" dirty="0" smtClean="0"/>
              <a:t>/16</a:t>
            </a:r>
            <a:endParaRPr lang="en-US" dirty="0" smtClean="0"/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12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2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you’re using the powdered activated charcoal, wear goggles!</a:t>
            </a:r>
            <a:endParaRPr lang="en-US" dirty="0" smtClean="0"/>
          </a:p>
          <a:p>
            <a:r>
              <a:rPr lang="en-US" dirty="0" smtClean="0"/>
              <a:t>Person </a:t>
            </a:r>
            <a:r>
              <a:rPr lang="en-US" dirty="0" smtClean="0"/>
              <a:t>closest to the aisle is the runner (No liquids in the garbage!)</a:t>
            </a:r>
          </a:p>
          <a:p>
            <a:r>
              <a:rPr lang="en-US" dirty="0" smtClean="0"/>
              <a:t>Take the wrap off the pH paper</a:t>
            </a:r>
          </a:p>
          <a:p>
            <a:r>
              <a:rPr lang="en-US" dirty="0" smtClean="0"/>
              <a:t>Assign </a:t>
            </a:r>
            <a:r>
              <a:rPr lang="en-US" dirty="0" smtClean="0"/>
              <a:t>roles in the group:</a:t>
            </a:r>
            <a:endParaRPr lang="en-US" dirty="0" smtClean="0"/>
          </a:p>
          <a:p>
            <a:pPr lvl="1"/>
            <a:r>
              <a:rPr lang="en-US" dirty="0" smtClean="0"/>
              <a:t>Cut/prepare plastic bottles</a:t>
            </a:r>
          </a:p>
          <a:p>
            <a:pPr lvl="1"/>
            <a:r>
              <a:rPr lang="en-US" dirty="0" smtClean="0"/>
              <a:t>Pour water</a:t>
            </a:r>
          </a:p>
          <a:p>
            <a:pPr lvl="1"/>
            <a:r>
              <a:rPr lang="en-US" dirty="0" smtClean="0"/>
              <a:t>Weigh filter materials (sand, gravel, charcoal)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5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all filters/bottles in the trash</a:t>
            </a:r>
            <a:r>
              <a:rPr lang="en-US" dirty="0" smtClean="0"/>
              <a:t>!</a:t>
            </a:r>
          </a:p>
          <a:p>
            <a:r>
              <a:rPr lang="en-US" dirty="0" smtClean="0"/>
              <a:t>Pour out all liquids in the sink!</a:t>
            </a:r>
            <a:endParaRPr lang="en-US" dirty="0" smtClean="0"/>
          </a:p>
          <a:p>
            <a:r>
              <a:rPr lang="en-US" dirty="0" smtClean="0"/>
              <a:t>Wipe up any spills!</a:t>
            </a:r>
          </a:p>
          <a:p>
            <a:r>
              <a:rPr lang="en-US" dirty="0" smtClean="0"/>
              <a:t>When you are finished, go back to your seat and write down </a:t>
            </a:r>
            <a:r>
              <a:rPr lang="en-US" u="sng" dirty="0" smtClean="0"/>
              <a:t>three</a:t>
            </a:r>
            <a:r>
              <a:rPr lang="en-US" dirty="0" smtClean="0"/>
              <a:t> sources of error.</a:t>
            </a:r>
          </a:p>
          <a:p>
            <a:pPr lvl="1"/>
            <a:r>
              <a:rPr lang="en-US" dirty="0" smtClean="0"/>
              <a:t>How do you think these sources of error may affect your results?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3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report</a:t>
            </a:r>
          </a:p>
          <a:p>
            <a:r>
              <a:rPr lang="en-US" dirty="0" smtClean="0"/>
              <a:t>It can be hand written or typed!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149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design an investigation to determine the best method for water filtration. Do Now: What are two possible sources of error that could occur with this experiment?</vt:lpstr>
      <vt:lpstr>Lab Notes</vt:lpstr>
      <vt:lpstr>Clean up: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design an investigation to determine the best method for water filtration.</dc:title>
  <dc:creator>Kayla McDaniel</dc:creator>
  <cp:lastModifiedBy>Kayla McDaniel</cp:lastModifiedBy>
  <cp:revision>13</cp:revision>
  <dcterms:created xsi:type="dcterms:W3CDTF">2014-05-02T02:41:14Z</dcterms:created>
  <dcterms:modified xsi:type="dcterms:W3CDTF">2016-04-07T19:41:03Z</dcterms:modified>
</cp:coreProperties>
</file>