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B33E7-5503-2646-89F5-700817BF063B}" type="datetimeFigureOut">
              <a:rPr lang="en-US" smtClean="0"/>
              <a:t>4/4/16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85D08-93AA-6F40-895B-28C73D495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35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5D08-93AA-6F40-895B-28C73D495D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19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AC80-99E8-5D45-BAB3-C934E01C393D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A9CC-CE74-8B41-A5B0-96362CDF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9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AC80-99E8-5D45-BAB3-C934E01C393D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A9CC-CE74-8B41-A5B0-96362CDF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0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AC80-99E8-5D45-BAB3-C934E01C393D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A9CC-CE74-8B41-A5B0-96362CDF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AC80-99E8-5D45-BAB3-C934E01C393D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A9CC-CE74-8B41-A5B0-96362CDF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AC80-99E8-5D45-BAB3-C934E01C393D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A9CC-CE74-8B41-A5B0-96362CDF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1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AC80-99E8-5D45-BAB3-C934E01C393D}" type="datetimeFigureOut">
              <a:rPr lang="en-US" smtClean="0"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A9CC-CE74-8B41-A5B0-96362CDF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AC80-99E8-5D45-BAB3-C934E01C393D}" type="datetimeFigureOut">
              <a:rPr lang="en-US" smtClean="0"/>
              <a:t>4/4/16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A9CC-CE74-8B41-A5B0-96362CDF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1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AC80-99E8-5D45-BAB3-C934E01C393D}" type="datetimeFigureOut">
              <a:rPr lang="en-US" smtClean="0"/>
              <a:t>4/4/16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A9CC-CE74-8B41-A5B0-96362CDF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4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AC80-99E8-5D45-BAB3-C934E01C393D}" type="datetimeFigureOut">
              <a:rPr lang="en-US" smtClean="0"/>
              <a:t>4/4/16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A9CC-CE74-8B41-A5B0-96362CDF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3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AC80-99E8-5D45-BAB3-C934E01C393D}" type="datetimeFigureOut">
              <a:rPr lang="en-US" smtClean="0"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A9CC-CE74-8B41-A5B0-96362CDF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5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AC80-99E8-5D45-BAB3-C934E01C393D}" type="datetimeFigureOut">
              <a:rPr lang="en-US" smtClean="0"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A9CC-CE74-8B41-A5B0-96362CDF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9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0AC80-99E8-5D45-BAB3-C934E01C393D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6A9CC-CE74-8B41-A5B0-96362CDF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9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820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write a procedure for their water filtration experiment.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Now: Write a procedure for making a peanut butter and jelly sandwich.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42" y="165847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ES Unit 9                                    4/</a:t>
            </a:r>
            <a:r>
              <a:rPr lang="en-US" dirty="0"/>
              <a:t>4</a:t>
            </a:r>
            <a:r>
              <a:rPr lang="en-US" dirty="0" smtClean="0"/>
              <a:t>/16</a:t>
            </a:r>
          </a:p>
          <a:p>
            <a:pPr algn="l"/>
            <a:r>
              <a:rPr lang="en-US" dirty="0" smtClean="0"/>
              <a:t>Lesson </a:t>
            </a:r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66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</a:t>
            </a:r>
            <a:r>
              <a:rPr lang="en-US" dirty="0" smtClean="0"/>
              <a:t>our data table should include:</a:t>
            </a:r>
          </a:p>
          <a:p>
            <a:pPr lvl="1"/>
            <a:r>
              <a:rPr lang="en-US" dirty="0" smtClean="0"/>
              <a:t>Different amounts of your independent variable</a:t>
            </a:r>
          </a:p>
          <a:p>
            <a:pPr lvl="1"/>
            <a:r>
              <a:rPr lang="en-US" dirty="0" smtClean="0"/>
              <a:t>Your dependent variable</a:t>
            </a:r>
          </a:p>
          <a:p>
            <a:pPr lvl="1"/>
            <a:r>
              <a:rPr lang="en-US" dirty="0" smtClean="0"/>
              <a:t>Your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50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en-US" dirty="0"/>
              <a:t>Water use: 150ml (milliliters</a:t>
            </a:r>
            <a:r>
              <a:rPr lang="en-US" dirty="0" smtClean="0"/>
              <a:t>) per filter</a:t>
            </a:r>
            <a:endParaRPr lang="en-US" dirty="0" smtClean="0">
              <a:effectLst/>
            </a:endParaRPr>
          </a:p>
          <a:p>
            <a:r>
              <a:rPr lang="en-US" dirty="0" smtClean="0"/>
              <a:t>Sand, Charcoal and Gravel: 40-60 grams</a:t>
            </a:r>
          </a:p>
          <a:p>
            <a:r>
              <a:rPr lang="en-US" dirty="0" smtClean="0"/>
              <a:t>Take out a half sheet of paper </a:t>
            </a:r>
            <a:r>
              <a:rPr lang="en-US" b="1" dirty="0" smtClean="0"/>
              <a:t>per group</a:t>
            </a:r>
          </a:p>
          <a:p>
            <a:r>
              <a:rPr lang="en-US" dirty="0" smtClean="0"/>
              <a:t>Write your group members names at the top</a:t>
            </a:r>
          </a:p>
          <a:p>
            <a:r>
              <a:rPr lang="en-US" dirty="0" smtClean="0"/>
              <a:t>Write down the </a:t>
            </a:r>
            <a:r>
              <a:rPr lang="en-US" u="sng" dirty="0" smtClean="0"/>
              <a:t>total</a:t>
            </a:r>
            <a:r>
              <a:rPr lang="en-US" dirty="0" smtClean="0"/>
              <a:t> amount for each of the materials</a:t>
            </a:r>
          </a:p>
          <a:p>
            <a:pPr lvl="1"/>
            <a:r>
              <a:rPr lang="en-US" dirty="0" smtClean="0"/>
              <a:t>Charcoal:</a:t>
            </a:r>
          </a:p>
          <a:p>
            <a:pPr lvl="1"/>
            <a:r>
              <a:rPr lang="en-US" dirty="0" smtClean="0"/>
              <a:t>Sand:</a:t>
            </a:r>
          </a:p>
          <a:p>
            <a:pPr lvl="1"/>
            <a:r>
              <a:rPr lang="en-US" dirty="0" smtClean="0"/>
              <a:t>Gravel:</a:t>
            </a:r>
          </a:p>
          <a:p>
            <a:r>
              <a:rPr lang="en-US" dirty="0" smtClean="0"/>
              <a:t>Write down what type of test strips you will be using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53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procedure is strongest and why?</a:t>
            </a:r>
          </a:p>
          <a:p>
            <a:r>
              <a:rPr lang="en-US" dirty="0" smtClean="0"/>
              <a:t>What is the weaker procedure missing?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55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Measuring pH/phosphate/test strips</a:t>
            </a:r>
            <a:endParaRPr lang="en-US" dirty="0"/>
          </a:p>
          <a:p>
            <a:r>
              <a:rPr lang="en-US" dirty="0" smtClean="0"/>
              <a:t>Weighing charcoal, sand, gravel etc.</a:t>
            </a:r>
          </a:p>
          <a:p>
            <a:r>
              <a:rPr lang="en-US" dirty="0" smtClean="0"/>
              <a:t>Cotton balls/filter paper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2361" y="4460752"/>
            <a:ext cx="2110939" cy="21268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0341" y="3695587"/>
            <a:ext cx="2359103" cy="280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172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all your bottles by Friday– that is when we will be running the experiment!</a:t>
            </a:r>
          </a:p>
          <a:p>
            <a:r>
              <a:rPr lang="en-US" dirty="0" smtClean="0"/>
              <a:t>Finish writing your procedure!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728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165</Words>
  <Application>Microsoft Macintosh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SWBAT write a procedure for their water filtration experiment.  Do Now: Write a procedure for making a peanut butter and jelly sandwich.  </vt:lpstr>
      <vt:lpstr>Homework Check</vt:lpstr>
      <vt:lpstr>Measurements</vt:lpstr>
      <vt:lpstr>Procedures</vt:lpstr>
      <vt:lpstr>Things to consider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write a procedure for their water filtration experiment. Do Now: </dc:title>
  <dc:creator>Kayla McDaniel</dc:creator>
  <cp:lastModifiedBy>Kayla McDaniel</cp:lastModifiedBy>
  <cp:revision>17</cp:revision>
  <dcterms:created xsi:type="dcterms:W3CDTF">2015-04-19T23:24:31Z</dcterms:created>
  <dcterms:modified xsi:type="dcterms:W3CDTF">2016-04-04T20:41:12Z</dcterms:modified>
</cp:coreProperties>
</file>