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1" r:id="rId6"/>
    <p:sldId id="259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2812-8D86-3F47-BF3C-D0C483115ECA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ACCC-76FB-F342-A82E-C52113D3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4ACCC-76FB-F342-A82E-C52113D326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4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3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7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8FBB-B051-F74D-992B-FB9130E0E193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E243-6430-3A41-843E-ED5EA8BE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bitz.com/?page_id=597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86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describe the causes and effects of eutrophication.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 Why do you believe it is important to have oxygen dissolved in bodies of water?</a:t>
            </a:r>
            <a:br>
              <a:rPr lang="en-US" dirty="0" smtClean="0"/>
            </a:br>
            <a:r>
              <a:rPr lang="en-US" dirty="0" smtClean="0"/>
              <a:t>How do you think oxygen ends up in bodies of water?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588" y="195730"/>
            <a:ext cx="6905812" cy="1752600"/>
          </a:xfrm>
        </p:spPr>
        <p:txBody>
          <a:bodyPr/>
          <a:lstStyle/>
          <a:p>
            <a:pPr algn="l"/>
            <a:r>
              <a:rPr lang="en-US" dirty="0" smtClean="0"/>
              <a:t>ES Unit 9                                          4/11/16</a:t>
            </a:r>
          </a:p>
          <a:p>
            <a:pPr algn="l"/>
            <a:r>
              <a:rPr lang="en-US" dirty="0" smtClean="0"/>
              <a:t>Lesson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8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one body of water that is being affected by eutrophication other than the Gulf of Mexico. </a:t>
            </a:r>
          </a:p>
          <a:p>
            <a:r>
              <a:rPr lang="en-US" dirty="0" smtClean="0"/>
              <a:t>Explain how eutrophication is affecting the local ecosystem</a:t>
            </a:r>
          </a:p>
          <a:p>
            <a:r>
              <a:rPr lang="en-US" dirty="0" smtClean="0"/>
              <a:t>Cite your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2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Article</a:t>
            </a:r>
          </a:p>
          <a:p>
            <a:r>
              <a:rPr lang="en-US" dirty="0" smtClean="0"/>
              <a:t>Announcement: Come up at lunch tomorrow to make up the water filtration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8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47" y="0"/>
            <a:ext cx="8229600" cy="1143000"/>
          </a:xfrm>
        </p:spPr>
        <p:txBody>
          <a:bodyPr/>
          <a:lstStyle/>
          <a:p>
            <a:r>
              <a:rPr lang="en-US" dirty="0" smtClean="0"/>
              <a:t>Algal Bloom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7" y="1352177"/>
            <a:ext cx="8229600" cy="4525963"/>
          </a:xfrm>
        </p:spPr>
        <p:txBody>
          <a:bodyPr/>
          <a:lstStyle/>
          <a:p>
            <a:r>
              <a:rPr lang="en-US" dirty="0" smtClean="0"/>
              <a:t>Excess </a:t>
            </a:r>
            <a:r>
              <a:rPr lang="en-US" dirty="0" smtClean="0"/>
              <a:t>nutrients) </a:t>
            </a:r>
            <a:r>
              <a:rPr lang="en-US" dirty="0" smtClean="0"/>
              <a:t>from fertilizers end up in surface waters</a:t>
            </a:r>
          </a:p>
          <a:p>
            <a:r>
              <a:rPr lang="en-US" dirty="0" smtClean="0"/>
              <a:t>Extra nutrients</a:t>
            </a:r>
            <a:r>
              <a:rPr lang="en-US" dirty="0" smtClean="0">
                <a:sym typeface="Wingdings"/>
              </a:rPr>
              <a:t> more algae grow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471" y="4067270"/>
            <a:ext cx="3018117" cy="1810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82" y="4473669"/>
            <a:ext cx="2106706" cy="1404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82" y="4178920"/>
            <a:ext cx="2630393" cy="16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832"/>
            <a:ext cx="8229600" cy="1143000"/>
          </a:xfrm>
        </p:spPr>
        <p:txBody>
          <a:bodyPr/>
          <a:lstStyle/>
          <a:p>
            <a:r>
              <a:rPr lang="en-US" dirty="0" smtClean="0"/>
              <a:t>Graphing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168"/>
            <a:ext cx="8229600" cy="4525963"/>
          </a:xfrm>
        </p:spPr>
        <p:txBody>
          <a:bodyPr/>
          <a:lstStyle/>
          <a:p>
            <a:r>
              <a:rPr lang="en-US" dirty="0" smtClean="0"/>
              <a:t>Make two line graphs on the </a:t>
            </a:r>
            <a:r>
              <a:rPr lang="en-US" u="sng" dirty="0" smtClean="0"/>
              <a:t>same</a:t>
            </a:r>
            <a:r>
              <a:rPr lang="en-US" dirty="0" smtClean="0"/>
              <a:t> graph</a:t>
            </a:r>
          </a:p>
          <a:p>
            <a:r>
              <a:rPr lang="en-US" dirty="0" smtClean="0"/>
              <a:t>You will have </a:t>
            </a:r>
            <a:r>
              <a:rPr lang="en-US" b="1" dirty="0" smtClean="0"/>
              <a:t>two</a:t>
            </a:r>
            <a:r>
              <a:rPr lang="en-US" dirty="0" smtClean="0"/>
              <a:t> y-axes</a:t>
            </a:r>
          </a:p>
          <a:p>
            <a:r>
              <a:rPr lang="en-US" dirty="0" smtClean="0"/>
              <a:t>Use a different color (or pen and pencil) for the amount of algae and the amount of dissolved oxygen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22" y="3751036"/>
            <a:ext cx="4882487" cy="29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Label the x-axis time (weeks)</a:t>
            </a:r>
          </a:p>
          <a:p>
            <a:r>
              <a:rPr lang="en-US" dirty="0" smtClean="0"/>
              <a:t>Scale the x axis</a:t>
            </a:r>
          </a:p>
          <a:p>
            <a:r>
              <a:rPr lang="en-US" dirty="0" smtClean="0"/>
              <a:t>Label the left hand y-axis dissolved oxygen</a:t>
            </a:r>
          </a:p>
          <a:p>
            <a:r>
              <a:rPr lang="en-US" dirty="0" smtClean="0"/>
              <a:t>Scale the axis appropriately</a:t>
            </a:r>
          </a:p>
          <a:p>
            <a:r>
              <a:rPr lang="en-US" dirty="0" smtClean="0"/>
              <a:t>Graph the points for dissolved oxygen</a:t>
            </a:r>
          </a:p>
          <a:p>
            <a:r>
              <a:rPr lang="en-US" dirty="0" smtClean="0"/>
              <a:t>Label the right hand y-axis amount of algae</a:t>
            </a:r>
          </a:p>
          <a:p>
            <a:r>
              <a:rPr lang="en-US" dirty="0" smtClean="0"/>
              <a:t>Scale the axis appropriately </a:t>
            </a:r>
          </a:p>
          <a:p>
            <a:r>
              <a:rPr lang="en-US" dirty="0" smtClean="0"/>
              <a:t>Graph the points for amount of algae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4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83" y="1600200"/>
            <a:ext cx="7338923" cy="4896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52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body of water develops a high concentration of nutrients (nitrogen and phosphorous).</a:t>
            </a:r>
          </a:p>
          <a:p>
            <a:r>
              <a:rPr lang="en-US" dirty="0" smtClean="0"/>
              <a:t>More nutrients</a:t>
            </a:r>
            <a:r>
              <a:rPr lang="en-US" dirty="0" smtClean="0">
                <a:sym typeface="Wingdings"/>
              </a:rPr>
              <a:t> more algae bloom</a:t>
            </a:r>
          </a:p>
          <a:p>
            <a:r>
              <a:rPr lang="en-US" dirty="0" smtClean="0">
                <a:sym typeface="Wingdings"/>
              </a:rPr>
              <a:t>Algae die bacteria decompose algae</a:t>
            </a:r>
          </a:p>
          <a:p>
            <a:r>
              <a:rPr lang="en-US" dirty="0" smtClean="0">
                <a:sym typeface="Wingdings"/>
              </a:rPr>
              <a:t>Bacteria use up oxygen when decomposing </a:t>
            </a:r>
            <a:r>
              <a:rPr lang="en-US" dirty="0" smtClean="0">
                <a:sym typeface="Wingdings"/>
              </a:rPr>
              <a:t>algae</a:t>
            </a:r>
          </a:p>
          <a:p>
            <a:pPr lvl="1"/>
            <a:r>
              <a:rPr lang="en-US" dirty="0" smtClean="0">
                <a:sym typeface="Wingdings"/>
              </a:rPr>
              <a:t>Lack of oxygen= hypoxic conditions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Lack of oxygen shellfish, crabs, fish and snails are killed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5242036"/>
            <a:ext cx="2173941" cy="16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Mexico: Dead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0-B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35" y="1600200"/>
            <a:ext cx="6331551" cy="49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73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Eutrophication?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6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250</Words>
  <Application>Microsoft Macintosh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SWBAT describe the causes and effects of eutrophication.  Do Now: Why do you believe it is important to have oxygen dissolved in bodies of water? How do you think oxygen ends up in bodies of water?</vt:lpstr>
      <vt:lpstr>Agenda</vt:lpstr>
      <vt:lpstr>Algal Bloom</vt:lpstr>
      <vt:lpstr>Graphing time!</vt:lpstr>
      <vt:lpstr>Graphing Time!</vt:lpstr>
      <vt:lpstr>Eutrophication</vt:lpstr>
      <vt:lpstr>Eutrophication</vt:lpstr>
      <vt:lpstr>Gulf of Mexico: Dead Zones</vt:lpstr>
      <vt:lpstr>Exit Ticket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eutrophication.</dc:title>
  <dc:creator>Kayla McDaniel</dc:creator>
  <cp:lastModifiedBy>Kayla McDaniel</cp:lastModifiedBy>
  <cp:revision>25</cp:revision>
  <dcterms:created xsi:type="dcterms:W3CDTF">2015-04-26T22:43:24Z</dcterms:created>
  <dcterms:modified xsi:type="dcterms:W3CDTF">2016-04-11T14:53:01Z</dcterms:modified>
</cp:coreProperties>
</file>