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8" r:id="rId4"/>
    <p:sldId id="271" r:id="rId5"/>
    <p:sldId id="263" r:id="rId6"/>
    <p:sldId id="273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70" r:id="rId15"/>
    <p:sldId id="272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684D-C051-204E-A20F-F6CCC01F8740}" type="datetimeFigureOut">
              <a:rPr lang="en-US" smtClean="0"/>
              <a:t>3/13/16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F85-BF64-9444-BC77-758A3FA50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2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684D-C051-204E-A20F-F6CCC01F8740}" type="datetimeFigureOut">
              <a:rPr lang="en-US" smtClean="0"/>
              <a:t>3/13/16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F85-BF64-9444-BC77-758A3FA50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0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684D-C051-204E-A20F-F6CCC01F8740}" type="datetimeFigureOut">
              <a:rPr lang="en-US" smtClean="0"/>
              <a:t>3/13/16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F85-BF64-9444-BC77-758A3FA50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684D-C051-204E-A20F-F6CCC01F8740}" type="datetimeFigureOut">
              <a:rPr lang="en-US" smtClean="0"/>
              <a:t>3/13/16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F85-BF64-9444-BC77-758A3FA50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684D-C051-204E-A20F-F6CCC01F8740}" type="datetimeFigureOut">
              <a:rPr lang="en-US" smtClean="0"/>
              <a:t>3/13/16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F85-BF64-9444-BC77-758A3FA50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9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684D-C051-204E-A20F-F6CCC01F8740}" type="datetimeFigureOut">
              <a:rPr lang="en-US" smtClean="0"/>
              <a:t>3/13/16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F85-BF64-9444-BC77-758A3FA50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5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684D-C051-204E-A20F-F6CCC01F8740}" type="datetimeFigureOut">
              <a:rPr lang="en-US" smtClean="0"/>
              <a:t>3/13/16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F85-BF64-9444-BC77-758A3FA50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684D-C051-204E-A20F-F6CCC01F8740}" type="datetimeFigureOut">
              <a:rPr lang="en-US" smtClean="0"/>
              <a:t>3/13/16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F85-BF64-9444-BC77-758A3FA50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684D-C051-204E-A20F-F6CCC01F8740}" type="datetimeFigureOut">
              <a:rPr lang="en-US" smtClean="0"/>
              <a:t>3/13/16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F85-BF64-9444-BC77-758A3FA50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7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684D-C051-204E-A20F-F6CCC01F8740}" type="datetimeFigureOut">
              <a:rPr lang="en-US" smtClean="0"/>
              <a:t>3/13/16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F85-BF64-9444-BC77-758A3FA50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2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7684D-C051-204E-A20F-F6CCC01F8740}" type="datetimeFigureOut">
              <a:rPr lang="en-US" smtClean="0"/>
              <a:t>3/13/16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F85-BF64-9444-BC77-758A3FA50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6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7684D-C051-204E-A20F-F6CCC01F8740}" type="datetimeFigureOut">
              <a:rPr lang="en-US" smtClean="0"/>
              <a:t>3/13/16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AAF85-BF64-9444-BC77-758A3FA50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2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esertusa.com/mag08/jun08/water-southwest-problems.html" TargetMode="Externa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heresilientearth.com/?q=content/clean-coal-biofuels-will-cause-water-shortages" TargetMode="Externa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nn.com/2013/11/11/tech/innovation/futuristic-water-recycling-shower-orbsys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ailymail.co.uk/sciencetech/article-2548677/The-washing-machine-WITHOUT-water-System-uses-tiny-plastic-beads-clean-clothes-works-better-detergent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ater.usgs.gov/edu/watercycle.html" TargetMode="Externa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javascript:enlargeImage('30622137','SP1_S-2253-E175')" TargetMode="Externa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ivemint.com/Politics/9NuLxOqjVgiBJP5pIRMVKJ/Farmers-prefer-to-sow-rice-sugar-cane.html" TargetMode="Externa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65437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/>
              <a:t>SWBAT evaluate solutions for water shortages.</a:t>
            </a:r>
            <a:r>
              <a:rPr lang="en-US" sz="3600" dirty="0" smtClean="0">
                <a:effectLst/>
              </a:rPr>
              <a:t> </a:t>
            </a:r>
            <a:br>
              <a:rPr lang="en-US" sz="3600" dirty="0" smtClean="0">
                <a:effectLst/>
              </a:rPr>
            </a:br>
            <a:r>
              <a:rPr lang="en-US" sz="3600" dirty="0" smtClean="0">
                <a:effectLst/>
              </a:rPr>
              <a:t/>
            </a:r>
            <a:br>
              <a:rPr lang="en-US" sz="3600" dirty="0" smtClean="0">
                <a:effectLst/>
              </a:rPr>
            </a:br>
            <a:r>
              <a:rPr lang="en-US" sz="3600" dirty="0" smtClean="0"/>
              <a:t>Do Now: How can water be considered a renewable resource?</a:t>
            </a:r>
            <a:br>
              <a:rPr lang="en-US" sz="3600" dirty="0" smtClean="0"/>
            </a:br>
            <a:r>
              <a:rPr lang="en-US" sz="3600" dirty="0" smtClean="0"/>
              <a:t>How can water be considered a nonrenewable resource?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286" y="360657"/>
            <a:ext cx="7837160" cy="1752600"/>
          </a:xfrm>
        </p:spPr>
        <p:txBody>
          <a:bodyPr/>
          <a:lstStyle/>
          <a:p>
            <a:pPr algn="l"/>
            <a:r>
              <a:rPr lang="en-US" dirty="0" smtClean="0"/>
              <a:t>ES Unit 8                                                    3</a:t>
            </a:r>
            <a:r>
              <a:rPr lang="en-US" dirty="0" smtClean="0"/>
              <a:t>/</a:t>
            </a:r>
            <a:r>
              <a:rPr lang="en-US" dirty="0" smtClean="0"/>
              <a:t>14</a:t>
            </a:r>
            <a:r>
              <a:rPr lang="en-US" dirty="0" smtClean="0"/>
              <a:t>/16</a:t>
            </a:r>
            <a:endParaRPr lang="en-US" dirty="0" smtClean="0"/>
          </a:p>
          <a:p>
            <a:pPr algn="l"/>
            <a:r>
              <a:rPr lang="en-US" dirty="0" smtClean="0"/>
              <a:t>Lesson </a:t>
            </a:r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0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Prevent Ground Water Depletion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Stop subsidizing crop irrigation…..</a:t>
            </a:r>
            <a:endParaRPr lang="en-US" sz="4000" dirty="0"/>
          </a:p>
          <a:p>
            <a:r>
              <a:rPr lang="en-US" sz="4000" dirty="0" smtClean="0"/>
              <a:t>Subsidize water conservation!!</a:t>
            </a:r>
            <a:endParaRPr lang="en-US" sz="4000" dirty="0"/>
          </a:p>
        </p:txBody>
      </p:sp>
      <p:pic>
        <p:nvPicPr>
          <p:cNvPr id="4" name="irc_mi" descr="http://www.desertusa.com/mag08/jun08/jun08_images/waterproblem3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104" y="3330066"/>
            <a:ext cx="5225125" cy="3166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643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Irrigation Water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371645" cy="495849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Irrigate at night --&gt; reduces evaporation</a:t>
            </a:r>
          </a:p>
          <a:p>
            <a:r>
              <a:rPr lang="en-US" sz="3600" dirty="0" smtClean="0"/>
              <a:t>Irrigate with treated waste water</a:t>
            </a:r>
          </a:p>
          <a:p>
            <a:r>
              <a:rPr lang="en-US" sz="3600" dirty="0" smtClean="0"/>
              <a:t>Monitor soil</a:t>
            </a:r>
            <a:r>
              <a:rPr lang="en-US" sz="3600" dirty="0" smtClean="0">
                <a:sym typeface="Wingdings"/>
              </a:rPr>
              <a:t> add water only when necessary</a:t>
            </a:r>
          </a:p>
          <a:p>
            <a:r>
              <a:rPr lang="en-US" sz="3600" dirty="0" smtClean="0"/>
              <a:t>Encourage organic farming</a:t>
            </a:r>
            <a:endParaRPr lang="en-US" sz="3600" dirty="0"/>
          </a:p>
        </p:txBody>
      </p:sp>
      <p:pic>
        <p:nvPicPr>
          <p:cNvPr id="4" name="irc_mi" descr="http://theresilientearth.com/files/images/crop_irrigation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190" y="1417638"/>
            <a:ext cx="3370610" cy="2369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713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Engineering!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New </a:t>
            </a:r>
            <a:r>
              <a:rPr lang="pl-PL" dirty="0" err="1" smtClean="0"/>
              <a:t>Shower</a:t>
            </a:r>
            <a:r>
              <a:rPr lang="pl-PL" dirty="0" smtClean="0"/>
              <a:t> </a:t>
            </a:r>
          </a:p>
          <a:p>
            <a:r>
              <a:rPr lang="pl-PL" dirty="0" smtClean="0">
                <a:hlinkClick r:id="rId2"/>
              </a:rPr>
              <a:t>http://www.cnn.com/2013/11/11/tech/innovation/futuristic-water-recycling-shower-orbsys</a:t>
            </a:r>
            <a:r>
              <a:rPr lang="pl-PL" dirty="0" smtClean="0">
                <a:hlinkClick r:id="rId2"/>
              </a:rPr>
              <a:t>/</a:t>
            </a:r>
            <a:endParaRPr lang="pl-PL" dirty="0" smtClean="0"/>
          </a:p>
          <a:p>
            <a:r>
              <a:rPr lang="pl-PL" dirty="0" smtClean="0"/>
              <a:t>How </a:t>
            </a:r>
            <a:r>
              <a:rPr lang="pl-PL" dirty="0" err="1" smtClean="0"/>
              <a:t>does</a:t>
            </a:r>
            <a:r>
              <a:rPr lang="pl-PL" dirty="0" smtClean="0"/>
              <a:t> the </a:t>
            </a:r>
            <a:r>
              <a:rPr lang="pl-PL" dirty="0" err="1" smtClean="0"/>
              <a:t>shower</a:t>
            </a:r>
            <a:r>
              <a:rPr lang="pl-PL" dirty="0" smtClean="0"/>
              <a:t> </a:t>
            </a:r>
            <a:r>
              <a:rPr lang="pl-PL" dirty="0" err="1" smtClean="0"/>
              <a:t>save</a:t>
            </a:r>
            <a:r>
              <a:rPr lang="pl-PL" dirty="0" smtClean="0"/>
              <a:t> </a:t>
            </a:r>
            <a:r>
              <a:rPr lang="pl-PL" dirty="0" err="1" smtClean="0"/>
              <a:t>water</a:t>
            </a:r>
            <a:r>
              <a:rPr lang="pl-PL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7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Water-less washing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http://www.dailymail.co.uk/sciencetech/article-2548677/The-washing-machine-WITHOUT-water-System-uses-tiny-plastic-beads-clean-clothes-works-better-</a:t>
            </a:r>
            <a:r>
              <a:rPr lang="en-US" dirty="0" smtClean="0">
                <a:hlinkClick r:id="rId2"/>
              </a:rPr>
              <a:t>detergent.html</a:t>
            </a:r>
            <a:endParaRPr lang="en-US" dirty="0" smtClean="0"/>
          </a:p>
          <a:p>
            <a:r>
              <a:rPr lang="en-US" dirty="0" smtClean="0"/>
              <a:t>What technology does this this washing machine use in order to reduce water?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813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Which design to reduce water usage do you think was the best? Why?</a:t>
            </a:r>
          </a:p>
          <a:p>
            <a:pPr lvl="0"/>
            <a:r>
              <a:rPr lang="en-US" dirty="0" smtClean="0"/>
              <a:t>What </a:t>
            </a:r>
            <a:r>
              <a:rPr lang="en-US" dirty="0"/>
              <a:t>do you think is the best strategy that individuals could use to reduce water usage</a:t>
            </a:r>
            <a:r>
              <a:rPr lang="en-US" dirty="0" smtClean="0"/>
              <a:t>? Why?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0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think engineering and new technology should play a role in water conservation? Why or why not?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25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for your exam!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346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rc_mi" descr="http://water.usgs.gov/edu/downloads/watercycle/watercycle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92" y="1884814"/>
            <a:ext cx="5391681" cy="3959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6264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Sheet</a:t>
            </a:r>
          </a:p>
          <a:p>
            <a:r>
              <a:rPr lang="en-US" dirty="0" smtClean="0"/>
              <a:t>Lecture</a:t>
            </a:r>
          </a:p>
          <a:p>
            <a:r>
              <a:rPr lang="en-US" dirty="0" smtClean="0"/>
              <a:t>Videos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908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and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out your answers to the review sheet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58" y="2518532"/>
            <a:ext cx="3534559" cy="254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052" y="4075666"/>
            <a:ext cx="4305505" cy="205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26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u="sng" dirty="0" smtClean="0"/>
              <a:t>Subsidy</a:t>
            </a:r>
            <a:r>
              <a:rPr lang="en-US" sz="4400" dirty="0" smtClean="0"/>
              <a:t>: </a:t>
            </a:r>
            <a:r>
              <a:rPr lang="en-US" sz="4400" dirty="0"/>
              <a:t>money that is paid usually by a government to keep the price of a product or service </a:t>
            </a:r>
            <a:r>
              <a:rPr lang="en-US" sz="4400" dirty="0" smtClean="0"/>
              <a:t>low.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62" y="4272675"/>
            <a:ext cx="2964273" cy="2220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675" y="4350486"/>
            <a:ext cx="2303798" cy="214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think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749" y="1417638"/>
            <a:ext cx="6833013" cy="516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90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Prevent Ground </a:t>
            </a:r>
            <a:r>
              <a:rPr lang="en-US" dirty="0"/>
              <a:t>W</a:t>
            </a:r>
            <a:r>
              <a:rPr lang="en-US" dirty="0" smtClean="0"/>
              <a:t>ater Depletion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5433316" cy="4525963"/>
          </a:xfrm>
        </p:spPr>
        <p:txBody>
          <a:bodyPr>
            <a:noAutofit/>
          </a:bodyPr>
          <a:lstStyle/>
          <a:p>
            <a:r>
              <a:rPr lang="en-US" sz="4000" dirty="0" smtClean="0"/>
              <a:t>Waste less water!</a:t>
            </a:r>
          </a:p>
          <a:p>
            <a:pPr lvl="1"/>
            <a:r>
              <a:rPr lang="en-US" sz="4000" dirty="0" smtClean="0"/>
              <a:t>Take shorter showers</a:t>
            </a:r>
          </a:p>
          <a:p>
            <a:pPr lvl="1"/>
            <a:r>
              <a:rPr lang="en-US" sz="4000" dirty="0" smtClean="0"/>
              <a:t>Turn OFF the faucet when not in use</a:t>
            </a:r>
          </a:p>
          <a:p>
            <a:pPr lvl="1"/>
            <a:r>
              <a:rPr lang="en-US" sz="4000" dirty="0" smtClean="0"/>
              <a:t>Turn off the lights </a:t>
            </a:r>
          </a:p>
          <a:p>
            <a:pPr lvl="1"/>
            <a:r>
              <a:rPr lang="en-US" sz="4000" dirty="0" smtClean="0"/>
              <a:t>Use low flow toilets and shower heads</a:t>
            </a:r>
            <a:endParaRPr lang="en-US" sz="4000" dirty="0"/>
          </a:p>
        </p:txBody>
      </p:sp>
      <p:pic>
        <p:nvPicPr>
          <p:cNvPr id="4" name="prodImage" descr="peakman Anystream® Conserve 4-Jet Shower Head, Polished Chrome Finish, 1.75 GPM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16" y="3067229"/>
            <a:ext cx="3101778" cy="2876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350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Prevent Groundwater Depletion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Do not grow water-intensive crops in dry areas.</a:t>
            </a:r>
          </a:p>
          <a:p>
            <a:pPr lvl="1"/>
            <a:r>
              <a:rPr lang="en-US" sz="3200" dirty="0" smtClean="0"/>
              <a:t>Tomatoes</a:t>
            </a:r>
          </a:p>
          <a:p>
            <a:pPr lvl="1"/>
            <a:r>
              <a:rPr lang="en-US" sz="3200" dirty="0" smtClean="0"/>
              <a:t>Rice</a:t>
            </a:r>
          </a:p>
          <a:p>
            <a:pPr lvl="1"/>
            <a:r>
              <a:rPr lang="en-US" sz="3200" dirty="0" smtClean="0"/>
              <a:t>Sugar cane</a:t>
            </a:r>
          </a:p>
          <a:p>
            <a:pPr lvl="1"/>
            <a:r>
              <a:rPr lang="en-US" sz="3200" dirty="0" smtClean="0"/>
              <a:t>Cotton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irc_mi" descr="http://www.livemint.com/rf/Image-621x414/LiveMint/Period1/2012/08/21/Photos/Farmer--621x414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17" y="4060144"/>
            <a:ext cx="3916631" cy="2601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76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 Ground Water Depletion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Raise price of water to discourage waste.</a:t>
            </a:r>
          </a:p>
          <a:p>
            <a:r>
              <a:rPr lang="en-US" sz="4400" dirty="0" smtClean="0"/>
              <a:t>Do you think if we made water bills more expensive people would waste less water? Why or why not?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56427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347</Words>
  <Application>Microsoft Macintosh PowerPoint</Application>
  <PresentationFormat>On-screen Show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SWBAT evaluate solutions for water shortages.   Do Now: How can water be considered a renewable resource? How can water be considered a nonrenewable resource?</vt:lpstr>
      <vt:lpstr>Do Now</vt:lpstr>
      <vt:lpstr>Agenda</vt:lpstr>
      <vt:lpstr>Turn and talk</vt:lpstr>
      <vt:lpstr>Vocab</vt:lpstr>
      <vt:lpstr>Stop and think</vt:lpstr>
      <vt:lpstr>Prevent Ground Water Depletion</vt:lpstr>
      <vt:lpstr>Prevent Groundwater Depletion</vt:lpstr>
      <vt:lpstr>Prevent Ground Water Depletion</vt:lpstr>
      <vt:lpstr>Prevent Ground Water Depletion</vt:lpstr>
      <vt:lpstr>Reduce Irrigation Water Waste</vt:lpstr>
      <vt:lpstr>Use Engineering!</vt:lpstr>
      <vt:lpstr>Water-less washing machine</vt:lpstr>
      <vt:lpstr>Discussion</vt:lpstr>
      <vt:lpstr>Exit Ticket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evaluate solutions for water shortages. </dc:title>
  <dc:creator>Kayla McDaniel</dc:creator>
  <cp:lastModifiedBy>Kayla McDaniel</cp:lastModifiedBy>
  <cp:revision>37</cp:revision>
  <dcterms:created xsi:type="dcterms:W3CDTF">2014-03-12T23:04:08Z</dcterms:created>
  <dcterms:modified xsi:type="dcterms:W3CDTF">2016-03-14T19:08:14Z</dcterms:modified>
</cp:coreProperties>
</file>