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1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A475-6AAA-5C40-AE0E-7319D0AAF734}" type="datetimeFigureOut">
              <a:rPr lang="en-US" smtClean="0"/>
              <a:t>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605D-C4BA-4847-981D-BC8323F1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605D-C4BA-4847-981D-BC8323F17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C8BF-9E6F-BF40-B855-D755E4160DBA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6A16-AFD7-0D45-B82F-4B362731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1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assess the advantages and disadvantages of using plastic water bottles. </a:t>
            </a:r>
            <a:br>
              <a:rPr lang="en-US" dirty="0" smtClean="0"/>
            </a:br>
            <a:r>
              <a:rPr lang="en-US" dirty="0" smtClean="0"/>
              <a:t>Do Now: About how many plastic water bottles do you use a week? Do you own a reusable water bottle?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78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8                                  3/11/16</a:t>
            </a:r>
          </a:p>
          <a:p>
            <a:pPr algn="l"/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4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drought homework research</a:t>
            </a:r>
          </a:p>
          <a:p>
            <a:r>
              <a:rPr lang="en-US" dirty="0" smtClean="0"/>
              <a:t>Share out two interesting facts you learned from the </a:t>
            </a:r>
            <a:r>
              <a:rPr lang="en-US" dirty="0" err="1" smtClean="0"/>
              <a:t>webquest</a:t>
            </a:r>
            <a:r>
              <a:rPr lang="en-US" dirty="0" smtClean="0"/>
              <a:t>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0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Pass back Unit 8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8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Bottled Water Debate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046679" cy="280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880" y="4544094"/>
            <a:ext cx="4406548" cy="21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do you think people drink water from plastic bottles rather than using a reusable water bottle?</a:t>
            </a:r>
          </a:p>
          <a:p>
            <a:r>
              <a:rPr lang="en-US" dirty="0" smtClean="0"/>
              <a:t>Do you think that water bottle companies are making an unfair profit from selling bottled water? Why or why not?</a:t>
            </a:r>
          </a:p>
          <a:p>
            <a:r>
              <a:rPr lang="en-US" dirty="0" smtClean="0"/>
              <a:t>Do you think we should discourage people from buying plastic water bottles? Why or why not?</a:t>
            </a:r>
          </a:p>
          <a:p>
            <a:r>
              <a:rPr lang="en-US" dirty="0" smtClean="0"/>
              <a:t>How could we encourage more people to buy reusable water bottles?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7</a:t>
            </a:r>
            <a:r>
              <a:rPr lang="en-US" dirty="0" smtClean="0"/>
              <a:t> Exam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Average: 80%</a:t>
            </a:r>
          </a:p>
          <a:p>
            <a:r>
              <a:rPr lang="en-US" dirty="0" smtClean="0"/>
              <a:t>MC was high!</a:t>
            </a:r>
          </a:p>
          <a:p>
            <a:r>
              <a:rPr lang="en-US" dirty="0" smtClean="0"/>
              <a:t>Great understanding of CAFOS</a:t>
            </a:r>
          </a:p>
          <a:p>
            <a:r>
              <a:rPr lang="en-US" dirty="0" smtClean="0"/>
              <a:t>Common misconceptions:</a:t>
            </a:r>
          </a:p>
          <a:p>
            <a:pPr lvl="1"/>
            <a:r>
              <a:rPr lang="en-US" dirty="0" smtClean="0"/>
              <a:t>Fertilizers emit greenhouse gases, not pesticides</a:t>
            </a:r>
          </a:p>
          <a:p>
            <a:pPr lvl="1"/>
            <a:r>
              <a:rPr lang="en-US" dirty="0" smtClean="0"/>
              <a:t>Biological control--- introduce a predator of the pest, NOT an invasive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9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Reviews sheet!</a:t>
            </a:r>
          </a:p>
          <a:p>
            <a:r>
              <a:rPr lang="en-US" dirty="0" smtClean="0"/>
              <a:t>Take home binders!!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7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176</Words>
  <Application>Microsoft Macintosh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assess the advantages and disadvantages of using plastic water bottles.  Do Now: About how many plastic water bottles do you use a week? Do you own a reusable water bottle? </vt:lpstr>
      <vt:lpstr>Share Out</vt:lpstr>
      <vt:lpstr>Agenda</vt:lpstr>
      <vt:lpstr>The Bottled Water Debate</vt:lpstr>
      <vt:lpstr>Discussion</vt:lpstr>
      <vt:lpstr>Unit 7 Exam Notes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assess the advantages and disadvantages of using plastic water bottles.  Do Now: About how many plastic water bottles do you use a week? Do you own a reusable water bottle? </dc:title>
  <dc:creator>Kayla McDaniel</dc:creator>
  <cp:lastModifiedBy>Kayla McDaniel</cp:lastModifiedBy>
  <cp:revision>10</cp:revision>
  <dcterms:created xsi:type="dcterms:W3CDTF">2016-03-10T23:06:59Z</dcterms:created>
  <dcterms:modified xsi:type="dcterms:W3CDTF">2016-03-11T15:52:29Z</dcterms:modified>
</cp:coreProperties>
</file>