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2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7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7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0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9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9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2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4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AC0EA-3AA3-6F4E-9BA4-C798D6CDD002}" type="datetimeFigureOut">
              <a:rPr lang="en-US" smtClean="0"/>
              <a:t>3/9/16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49FDA-F7DF-ED41-B604-FB0F55148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52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determine how water diversion affects the environment and the economy through a </a:t>
            </a:r>
            <a:r>
              <a:rPr lang="en-US" dirty="0" err="1" smtClean="0"/>
              <a:t>webquest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What is reverse osmosis?</a:t>
            </a:r>
            <a:br>
              <a:rPr lang="en-US" dirty="0" smtClean="0"/>
            </a:br>
            <a:r>
              <a:rPr lang="en-US" dirty="0" smtClean="0"/>
              <a:t>What is brine?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2087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ES Unit 8                                     3/10/16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0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524" r="1524"/>
          <a:stretch>
            <a:fillRect/>
          </a:stretch>
        </p:blipFill>
        <p:spPr>
          <a:xfrm>
            <a:off x="457200" y="1600200"/>
            <a:ext cx="5319589" cy="29255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698" y="4525769"/>
            <a:ext cx="3505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Exam on Tuesday!</a:t>
            </a:r>
          </a:p>
          <a:p>
            <a:r>
              <a:rPr lang="en-US" dirty="0" smtClean="0"/>
              <a:t>Come make up the labs at lunch if you haven’t already</a:t>
            </a:r>
          </a:p>
          <a:p>
            <a:r>
              <a:rPr lang="en-US" dirty="0" smtClean="0"/>
              <a:t>Take home binders tomorrow!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9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Share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and talk to share out 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5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Webquest</a:t>
            </a:r>
            <a:r>
              <a:rPr lang="en-US" dirty="0" smtClean="0"/>
              <a:t> 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Diversion: changing the direction or use of something </a:t>
            </a:r>
          </a:p>
          <a:p>
            <a:pPr lvl="1"/>
            <a:r>
              <a:rPr lang="en-US" dirty="0" smtClean="0"/>
              <a:t>Example: Diverting a river</a:t>
            </a:r>
          </a:p>
          <a:p>
            <a:r>
              <a:rPr lang="en-US" dirty="0" smtClean="0"/>
              <a:t>Remediate: to correct or make right</a:t>
            </a:r>
          </a:p>
          <a:p>
            <a:pPr lvl="1"/>
            <a:r>
              <a:rPr lang="en-US" dirty="0" smtClean="0"/>
              <a:t>Ex: if you accidentally run over someone’s bike with your car, you’d remediate the situation by paying for the bike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Webquest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3" y="1417638"/>
            <a:ext cx="1958369" cy="3292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728" y="3591417"/>
            <a:ext cx="3887490" cy="3149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532" y="1417638"/>
            <a:ext cx="3122197" cy="20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00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Webquest</a:t>
            </a:r>
            <a:r>
              <a:rPr lang="en-US" dirty="0" smtClean="0"/>
              <a:t>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wikipedia</a:t>
            </a:r>
            <a:r>
              <a:rPr lang="en-US" dirty="0" smtClean="0"/>
              <a:t> or blogs (</a:t>
            </a:r>
            <a:r>
              <a:rPr lang="en-US" dirty="0" err="1" smtClean="0"/>
              <a:t>weebly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List your sources (the name of the website)</a:t>
            </a:r>
          </a:p>
          <a:p>
            <a:r>
              <a:rPr lang="en-US" dirty="0" smtClean="0"/>
              <a:t>If your computer won</a:t>
            </a:r>
            <a:r>
              <a:rPr lang="fr-FR" dirty="0" smtClean="0"/>
              <a:t>’</a:t>
            </a:r>
            <a:r>
              <a:rPr lang="en-US" dirty="0" smtClean="0"/>
              <a:t>t connect to the internet- restart it!</a:t>
            </a:r>
          </a:p>
          <a:p>
            <a:r>
              <a:rPr lang="en-US" dirty="0" smtClean="0"/>
              <a:t>If you read more than five words in a row that you don’t understand, go to a different website</a:t>
            </a:r>
          </a:p>
          <a:p>
            <a:r>
              <a:rPr lang="en-US" dirty="0" smtClean="0"/>
              <a:t>If you can’t find the information…. Keep looking!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6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the homework from last night!</a:t>
            </a:r>
          </a:p>
          <a:p>
            <a:r>
              <a:rPr lang="en-US" dirty="0" smtClean="0"/>
              <a:t>Turn in any late work!!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7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178</Words>
  <Application>Microsoft Macintosh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SWBAT determine how water diversion affects the environment and the economy through a webquest.  Do Now: What is reverse osmosis? What is brine?</vt:lpstr>
      <vt:lpstr>PowerPoint Presentation</vt:lpstr>
      <vt:lpstr>Announcements</vt:lpstr>
      <vt:lpstr>Homework Share Out</vt:lpstr>
      <vt:lpstr>Webquest Vocab</vt:lpstr>
      <vt:lpstr>Webquest</vt:lpstr>
      <vt:lpstr>Webquest Rules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Do Now:</dc:title>
  <dc:creator>Kayla McDaniel</dc:creator>
  <cp:lastModifiedBy>Kayla McDaniel</cp:lastModifiedBy>
  <cp:revision>14</cp:revision>
  <dcterms:created xsi:type="dcterms:W3CDTF">2016-03-10T01:32:43Z</dcterms:created>
  <dcterms:modified xsi:type="dcterms:W3CDTF">2016-03-10T15:56:02Z</dcterms:modified>
</cp:coreProperties>
</file>