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60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6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3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4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5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F735-F3DA-D44B-A988-DB3B2366851F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673C-892D-034E-A484-175C0DBF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2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119" y="3125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evaluate whether or not </a:t>
            </a:r>
            <a:r>
              <a:rPr lang="en-US" dirty="0"/>
              <a:t>C</a:t>
            </a:r>
            <a:r>
              <a:rPr lang="en-US" dirty="0" smtClean="0"/>
              <a:t>alifornia should use desalination to deal with the drought.</a:t>
            </a:r>
            <a:br>
              <a:rPr lang="en-US" dirty="0" smtClean="0"/>
            </a:br>
            <a:r>
              <a:rPr lang="en-US" dirty="0" smtClean="0"/>
              <a:t>Do Now: Did learning about the California drought make you want to conserve more water? Why or why not?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119" y="377825"/>
            <a:ext cx="6879281" cy="1752600"/>
          </a:xfrm>
        </p:spPr>
        <p:txBody>
          <a:bodyPr/>
          <a:lstStyle/>
          <a:p>
            <a:pPr algn="l"/>
            <a:r>
              <a:rPr lang="en-US" dirty="0" smtClean="0"/>
              <a:t>ES Unit 4                                           </a:t>
            </a:r>
            <a:r>
              <a:rPr lang="en-US" dirty="0"/>
              <a:t>3</a:t>
            </a:r>
            <a:r>
              <a:rPr lang="en-US" dirty="0" smtClean="0"/>
              <a:t>/</a:t>
            </a:r>
            <a:r>
              <a:rPr lang="en-US" dirty="0"/>
              <a:t>9</a:t>
            </a:r>
            <a:r>
              <a:rPr lang="en-US" dirty="0" smtClean="0"/>
              <a:t>/16</a:t>
            </a:r>
          </a:p>
          <a:p>
            <a:pPr algn="l"/>
            <a:r>
              <a:rPr lang="en-US" dirty="0" smtClean="0"/>
              <a:t>Lesson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4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3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3-09 at 10.34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453" y="0"/>
            <a:ext cx="64999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8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Seats!</a:t>
            </a:r>
            <a:endParaRPr lang="en-US" dirty="0"/>
          </a:p>
        </p:txBody>
      </p:sp>
      <p:pic>
        <p:nvPicPr>
          <p:cNvPr id="6" name="Picture 5" descr="Screen Shot 2016-03-09 at 10.34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45992"/>
            <a:ext cx="7252323" cy="651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3-09 at 10.34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63" y="840214"/>
            <a:ext cx="76708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7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out your homework on the Australian drought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1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392" y="929119"/>
            <a:ext cx="4137407" cy="2781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235" y="4110390"/>
            <a:ext cx="4722190" cy="251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1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Jot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is the strongest piece of evidence </a:t>
            </a:r>
            <a:r>
              <a:rPr lang="en-US" b="1" dirty="0" smtClean="0"/>
              <a:t>for </a:t>
            </a:r>
            <a:r>
              <a:rPr lang="en-US" dirty="0" smtClean="0"/>
              <a:t>investing in desalination plants?</a:t>
            </a:r>
          </a:p>
          <a:p>
            <a:r>
              <a:rPr lang="en-US" dirty="0" smtClean="0"/>
              <a:t>What do you think is the strongest piece of evidence </a:t>
            </a:r>
            <a:r>
              <a:rPr lang="en-US" b="1" dirty="0" smtClean="0"/>
              <a:t>against </a:t>
            </a:r>
            <a:r>
              <a:rPr lang="en-US" dirty="0" smtClean="0"/>
              <a:t>investing in desalination plants?</a:t>
            </a:r>
            <a:endParaRPr lang="en-US" b="1" dirty="0" smtClean="0"/>
          </a:p>
          <a:p>
            <a:r>
              <a:rPr lang="en-US" dirty="0" smtClean="0"/>
              <a:t>Do you think California should invest in more desalination plants?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one country (other than the U.S. and Australia) that has recently experience a drought. Write one paragraph summarizing the effects and cite your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9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125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SWBAT evaluate whether or not California should use desalination to deal with the drought. Do Now: Did learning about the California drought make you want to conserve more water? Why or why not?</vt:lpstr>
      <vt:lpstr>Agenda</vt:lpstr>
      <vt:lpstr>PowerPoint Presentation</vt:lpstr>
      <vt:lpstr>_x000e_New Seats!</vt:lpstr>
      <vt:lpstr>PowerPoint Presentation</vt:lpstr>
      <vt:lpstr>Turn and talk</vt:lpstr>
      <vt:lpstr>PowerPoint Presentation</vt:lpstr>
      <vt:lpstr>Stop and Jot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13</cp:revision>
  <dcterms:created xsi:type="dcterms:W3CDTF">2016-03-09T02:11:40Z</dcterms:created>
  <dcterms:modified xsi:type="dcterms:W3CDTF">2016-03-09T20:26:00Z</dcterms:modified>
</cp:coreProperties>
</file>