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9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3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1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4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8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3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5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DCA0-9E04-C94C-AC8F-1CE945A330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8E9BF-98C5-CA4A-9893-6D47854C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269" y="42372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identify the negative effects of the California drought.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What is the differences between indirect and direct water use? Give an example of each.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443" y="307485"/>
            <a:ext cx="7086600" cy="2145665"/>
          </a:xfrm>
        </p:spPr>
        <p:txBody>
          <a:bodyPr/>
          <a:lstStyle/>
          <a:p>
            <a:pPr algn="l"/>
            <a:r>
              <a:rPr lang="en-US" dirty="0" smtClean="0"/>
              <a:t>ES Unit 8                                           3</a:t>
            </a:r>
            <a:r>
              <a:rPr lang="en-US" dirty="0" smtClean="0"/>
              <a:t>/8/16</a:t>
            </a:r>
            <a:endParaRPr lang="en-US" dirty="0" smtClean="0"/>
          </a:p>
          <a:p>
            <a:pPr algn="l"/>
            <a:r>
              <a:rPr lang="en-US" dirty="0" smtClean="0"/>
              <a:t>Lesson </a:t>
            </a:r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4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</a:p>
          <a:p>
            <a:r>
              <a:rPr lang="en-US" dirty="0" smtClean="0"/>
              <a:t>Video 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Reminder: Make up penny lab and universal dissolvent lab tomorrow during lunch!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6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eenfield_California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118" y="3697176"/>
            <a:ext cx="3129947" cy="2858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Napa_Valley_Silverado_Trai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8118" y="766521"/>
            <a:ext cx="3453188" cy="2262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20140206_central_valley_831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82092" y="4366889"/>
            <a:ext cx="2818119" cy="21885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497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www.huffingtonpost.com</a:t>
            </a:r>
            <a:r>
              <a:rPr lang="en-US" dirty="0" smtClean="0"/>
              <a:t>/2014/09/18/california-drought-gifs_n_5843534.html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3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75" b="2275"/>
          <a:stretch>
            <a:fillRect/>
          </a:stretch>
        </p:blipFill>
        <p:spPr>
          <a:xfrm>
            <a:off x="457200" y="1600201"/>
            <a:ext cx="3792226" cy="20855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896" y="3060662"/>
            <a:ext cx="3119904" cy="31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4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http</a:t>
            </a:r>
            <a:r>
              <a:rPr lang="pl-PL" dirty="0" smtClean="0"/>
              <a:t>://</a:t>
            </a:r>
            <a:r>
              <a:rPr lang="pl-PL" dirty="0" err="1" smtClean="0"/>
              <a:t>www.newyorker.com</a:t>
            </a:r>
            <a:r>
              <a:rPr lang="pl-PL" dirty="0" smtClean="0"/>
              <a:t>/</a:t>
            </a:r>
            <a:r>
              <a:rPr lang="pl-PL" dirty="0" err="1" smtClean="0"/>
              <a:t>culture</a:t>
            </a:r>
            <a:r>
              <a:rPr lang="pl-PL" dirty="0" smtClean="0"/>
              <a:t>/</a:t>
            </a:r>
            <a:r>
              <a:rPr lang="pl-PL" dirty="0" err="1" smtClean="0"/>
              <a:t>photo-booth</a:t>
            </a:r>
            <a:r>
              <a:rPr lang="pl-PL" dirty="0" smtClean="0"/>
              <a:t>/</a:t>
            </a:r>
            <a:r>
              <a:rPr lang="pl-PL" dirty="0" err="1" smtClean="0"/>
              <a:t>california-paradise-burning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7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Serrato</a:t>
            </a:r>
            <a:r>
              <a:rPr lang="en-US" dirty="0" smtClean="0"/>
              <a:t> said “you don’t think of water as privilege until you don</a:t>
            </a:r>
            <a:r>
              <a:rPr lang="fr-FR" dirty="0" smtClean="0"/>
              <a:t>’</a:t>
            </a:r>
            <a:r>
              <a:rPr lang="en-US" dirty="0" smtClean="0"/>
              <a:t>t have it anymore.” Do you believe that there are other resources that humans take for granted? If so, which ones?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28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121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SWBAT identify the negative effects of the California drought.  Do Now: What is the differences between indirect and direct water use? Give an example of each.   </vt:lpstr>
      <vt:lpstr>Agenda</vt:lpstr>
      <vt:lpstr>PowerPoint Presentation</vt:lpstr>
      <vt:lpstr>California Drought</vt:lpstr>
      <vt:lpstr>Reading</vt:lpstr>
      <vt:lpstr>Videos</vt:lpstr>
      <vt:lpstr>Discuss: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</dc:title>
  <dc:creator>Kayla McDaniel</dc:creator>
  <cp:lastModifiedBy>Kayla McDaniel</cp:lastModifiedBy>
  <cp:revision>13</cp:revision>
  <dcterms:created xsi:type="dcterms:W3CDTF">2015-03-18T00:49:34Z</dcterms:created>
  <dcterms:modified xsi:type="dcterms:W3CDTF">2016-03-08T16:02:18Z</dcterms:modified>
</cp:coreProperties>
</file>