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8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3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8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5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6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7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0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8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3BEFE-A85D-8340-A267-B59E88F09183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BA2D-45D2-674C-A082-D2AAA29B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3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137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determine their water footprint.</a:t>
            </a:r>
            <a:br>
              <a:rPr lang="en-US" dirty="0" smtClean="0"/>
            </a:br>
            <a:r>
              <a:rPr lang="en-US" dirty="0" smtClean="0"/>
              <a:t>SWBAT distinguish between direct and indirect uses of water.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What does it mean that water is the universal solvent?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0665"/>
            <a:ext cx="6914726" cy="1752600"/>
          </a:xfrm>
        </p:spPr>
        <p:txBody>
          <a:bodyPr/>
          <a:lstStyle/>
          <a:p>
            <a:pPr algn="l"/>
            <a:r>
              <a:rPr lang="en-US" dirty="0" smtClean="0"/>
              <a:t>ES Unit 8                                           3/7/16</a:t>
            </a:r>
          </a:p>
          <a:p>
            <a:pPr algn="l"/>
            <a:r>
              <a:rPr lang="en-US" dirty="0" smtClean="0"/>
              <a:t>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do you think about whether you’re wasting water?</a:t>
            </a:r>
          </a:p>
          <a:p>
            <a:r>
              <a:rPr lang="en-US" dirty="0" smtClean="0"/>
              <a:t>Do you think you use more water or less water than the average America? Why?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6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footprint and </a:t>
            </a:r>
            <a:r>
              <a:rPr lang="en-US" dirty="0" err="1" smtClean="0"/>
              <a:t>webquest</a:t>
            </a:r>
            <a:endParaRPr lang="en-US" dirty="0" smtClean="0"/>
          </a:p>
          <a:p>
            <a:r>
              <a:rPr lang="en-US" dirty="0" smtClean="0"/>
              <a:t>Discussion</a:t>
            </a:r>
          </a:p>
          <a:p>
            <a:r>
              <a:rPr lang="en-US" dirty="0" err="1" smtClean="0"/>
              <a:t>Hw</a:t>
            </a:r>
            <a:r>
              <a:rPr lang="en-US" dirty="0" smtClean="0"/>
              <a:t>/wrap up</a:t>
            </a:r>
          </a:p>
          <a:p>
            <a:r>
              <a:rPr lang="en-US" dirty="0" smtClean="0"/>
              <a:t>Make up labs on Wed during lunch!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5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Water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HONEST!</a:t>
            </a:r>
          </a:p>
          <a:p>
            <a:r>
              <a:rPr lang="en-US" dirty="0" smtClean="0"/>
              <a:t>Ask two people before me</a:t>
            </a:r>
          </a:p>
          <a:p>
            <a:r>
              <a:rPr lang="en-US" dirty="0" smtClean="0"/>
              <a:t>Answer open ended questions in COMPLETE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1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water use: total volume of freshwater used to produce goods and services consumed</a:t>
            </a:r>
          </a:p>
          <a:p>
            <a:r>
              <a:rPr lang="en-US" dirty="0" smtClean="0"/>
              <a:t>Direct Water Use: Water used at home</a:t>
            </a:r>
          </a:p>
          <a:p>
            <a:r>
              <a:rPr lang="en-US" dirty="0" smtClean="0"/>
              <a:t>What are three examples of indirect water use from the </a:t>
            </a:r>
            <a:r>
              <a:rPr lang="en-US" dirty="0" err="1" smtClean="0"/>
              <a:t>webquest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three examples of direct water use from the </a:t>
            </a:r>
            <a:r>
              <a:rPr lang="en-US" dirty="0" err="1" smtClean="0"/>
              <a:t>webquest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5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most practical method for you to reduce your water footprint?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6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where New York City gets its fresh water from</a:t>
            </a:r>
          </a:p>
          <a:p>
            <a:r>
              <a:rPr lang="en-US" dirty="0" smtClean="0"/>
              <a:t>Cite your source!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5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165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SWBAT determine their water footprint. SWBAT distinguish between direct and indirect uses of water.   Do Now: What does it mean that water is the universal solvent?</vt:lpstr>
      <vt:lpstr>Stop and Think</vt:lpstr>
      <vt:lpstr>Agenda:</vt:lpstr>
      <vt:lpstr>Rules for Water Footprint</vt:lpstr>
      <vt:lpstr>Vocab</vt:lpstr>
      <vt:lpstr>Discussion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determine their water footprint. SWBAT distinguish between direct and indirect uses of water.  Do Now: What does it mean that water is the universal solvent?</dc:title>
  <dc:creator>Kayla McDaniel</dc:creator>
  <cp:lastModifiedBy>Kayla McDaniel</cp:lastModifiedBy>
  <cp:revision>16</cp:revision>
  <dcterms:created xsi:type="dcterms:W3CDTF">2016-03-07T00:35:54Z</dcterms:created>
  <dcterms:modified xsi:type="dcterms:W3CDTF">2016-03-07T17:57:56Z</dcterms:modified>
</cp:coreProperties>
</file>