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5" r:id="rId3"/>
    <p:sldId id="266" r:id="rId4"/>
    <p:sldId id="258" r:id="rId5"/>
    <p:sldId id="273" r:id="rId6"/>
    <p:sldId id="263" r:id="rId7"/>
    <p:sldId id="268" r:id="rId8"/>
    <p:sldId id="274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240" y="2740942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Do Now: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74210" y="3954963"/>
            <a:ext cx="10363826" cy="3424107"/>
          </a:xfrm>
        </p:spPr>
        <p:txBody>
          <a:bodyPr>
            <a:normAutofit/>
          </a:bodyPr>
          <a:lstStyle/>
          <a:p>
            <a:r>
              <a:rPr lang="en-US" sz="3900" b="1" dirty="0" smtClean="0"/>
              <a:t>What is the name of the bonds between different molecules of water?</a:t>
            </a:r>
          </a:p>
          <a:p>
            <a:r>
              <a:rPr lang="en-US" sz="3900" b="1" dirty="0" smtClean="0"/>
              <a:t>Is sugar polar or nonpolar? How do you know?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74835" y="0"/>
            <a:ext cx="94967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ES Unit 8                                               3/3/16</a:t>
            </a:r>
          </a:p>
          <a:p>
            <a:r>
              <a:rPr lang="en-US" sz="3600" dirty="0" smtClean="0"/>
              <a:t>Lesson 2</a:t>
            </a:r>
          </a:p>
          <a:p>
            <a:pPr algn="ctr"/>
            <a:r>
              <a:rPr lang="en-US" sz="4400" dirty="0" smtClean="0"/>
              <a:t>SWBAT differentiate between adhesion and cohesion</a:t>
            </a:r>
          </a:p>
          <a:p>
            <a:endParaRPr lang="en-US" sz="44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299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0743" y="1942089"/>
            <a:ext cx="10363826" cy="4690531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WHat</a:t>
            </a:r>
            <a:r>
              <a:rPr lang="en-US" sz="4400" dirty="0" smtClean="0"/>
              <a:t> is cohesion?</a:t>
            </a:r>
          </a:p>
          <a:p>
            <a:r>
              <a:rPr lang="en-US" sz="4400" dirty="0" smtClean="0"/>
              <a:t>What is adhesion?</a:t>
            </a:r>
          </a:p>
          <a:p>
            <a:r>
              <a:rPr lang="en-US" sz="4400" dirty="0" smtClean="0"/>
              <a:t>how does polarity affect cohesion?</a:t>
            </a:r>
            <a:endParaRPr lang="en-US" sz="4400" dirty="0" smtClean="0"/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42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Polar substances have an unequal sharing of electrons between atoms</a:t>
            </a:r>
          </a:p>
          <a:p>
            <a:r>
              <a:rPr lang="en-US" sz="2800" dirty="0" smtClean="0"/>
              <a:t>Nonpolar substances have an equal sharing of electrons between atoms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244" y="4372429"/>
            <a:ext cx="4128597" cy="222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367092"/>
            <a:ext cx="10364451" cy="1596177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How many </a:t>
            </a:r>
            <a:r>
              <a:rPr lang="en-US" sz="7200" b="1" dirty="0" smtClean="0"/>
              <a:t>binder </a:t>
            </a:r>
            <a:r>
              <a:rPr lang="en-US" sz="7200" b="1" dirty="0" smtClean="0"/>
              <a:t>clips will fit in the cup?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30984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109" y="110517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Cohesion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9108" y="1463981"/>
            <a:ext cx="10363826" cy="34241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molecules are attracted to other water molecules.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374" y="3385139"/>
            <a:ext cx="3097484" cy="3211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71" y="4040414"/>
            <a:ext cx="36068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01" y="90374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Cohesion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63500"/>
            <a:ext cx="6416829" cy="342410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</a:t>
            </a:r>
            <a:r>
              <a:rPr lang="en-US" sz="3200" b="1" dirty="0"/>
              <a:t>of one water molecule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attracted to the oxygen </a:t>
            </a:r>
            <a:r>
              <a:rPr lang="en-US" sz="3200" b="1" dirty="0"/>
              <a:t>from other water molecules. </a:t>
            </a:r>
            <a:endParaRPr lang="en-US" sz="3200" b="1" dirty="0" smtClean="0"/>
          </a:p>
          <a:p>
            <a:r>
              <a:rPr lang="en-US" sz="3200" b="1" dirty="0" smtClean="0"/>
              <a:t>These are hydrogen bonds!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626" y="2662587"/>
            <a:ext cx="4266280" cy="213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41998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Surface tension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68601"/>
            <a:ext cx="6452226" cy="2170843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tension </a:t>
            </a:r>
            <a:r>
              <a:rPr lang="en-US" sz="4800" b="1" dirty="0"/>
              <a:t>is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cohesion of water molecules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surface of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body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water. 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4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602" y="1423426"/>
            <a:ext cx="3261684" cy="19504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89" y="3810000"/>
            <a:ext cx="3386667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886" y="166961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COhesion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3441" y="1915535"/>
            <a:ext cx="7524670" cy="3424107"/>
          </a:xfrm>
        </p:spPr>
        <p:txBody>
          <a:bodyPr>
            <a:normAutofit/>
          </a:bodyPr>
          <a:lstStyle/>
          <a:p>
            <a:r>
              <a:rPr lang="en-US" sz="4800" b="1" dirty="0"/>
              <a:t>The cohesion of water molecules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a surface "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film”.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2" y="1981857"/>
            <a:ext cx="4317999" cy="2428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570" y="4844143"/>
            <a:ext cx="5213143" cy="18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4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7488" y="2076807"/>
            <a:ext cx="10363826" cy="342410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Water attracted to other substances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29" y="3374428"/>
            <a:ext cx="3097484" cy="3211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177" y="3875658"/>
            <a:ext cx="3404681" cy="255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2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7488" y="1532520"/>
            <a:ext cx="11024226" cy="4871909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How many droplets of water fit on the surface of a penny?</a:t>
            </a:r>
          </a:p>
          <a:p>
            <a:r>
              <a:rPr lang="en-US" sz="4000" dirty="0" smtClean="0"/>
              <a:t>Each person gets a chance to drop water on the </a:t>
            </a:r>
            <a:r>
              <a:rPr lang="en-US" sz="4000" dirty="0" smtClean="0"/>
              <a:t>penny</a:t>
            </a:r>
          </a:p>
          <a:p>
            <a:r>
              <a:rPr lang="en-US" sz="4000" dirty="0" smtClean="0"/>
              <a:t>One person grab a tin tray and one person grab a cup of water</a:t>
            </a:r>
          </a:p>
          <a:p>
            <a:r>
              <a:rPr lang="en-US" sz="4000" dirty="0" smtClean="0"/>
              <a:t>Person in the middle is clean up</a:t>
            </a:r>
            <a:endParaRPr lang="en-US" sz="4000" dirty="0" smtClean="0"/>
          </a:p>
          <a:p>
            <a:r>
              <a:rPr lang="en-US" sz="4000" dirty="0" smtClean="0"/>
              <a:t>Clean up– wipe the penny clean!!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9347" y="219374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Cohesion Lab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5983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3032</TotalTime>
  <Words>216</Words>
  <Application>Microsoft Macintosh PowerPoint</Application>
  <PresentationFormat>Custom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Droplet</vt:lpstr>
      <vt:lpstr>Do Now:</vt:lpstr>
      <vt:lpstr>Let’s Review</vt:lpstr>
      <vt:lpstr>How many binder clips will fit in the cup?</vt:lpstr>
      <vt:lpstr>Cohesion</vt:lpstr>
      <vt:lpstr>Cohesion</vt:lpstr>
      <vt:lpstr>Surface tension</vt:lpstr>
      <vt:lpstr>COhesion</vt:lpstr>
      <vt:lpstr>Adhesion</vt:lpstr>
      <vt:lpstr>Cohesion Lab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Larsen</dc:creator>
  <cp:lastModifiedBy>Kayla McDaniel</cp:lastModifiedBy>
  <cp:revision>62</cp:revision>
  <dcterms:created xsi:type="dcterms:W3CDTF">2013-09-22T00:53:56Z</dcterms:created>
  <dcterms:modified xsi:type="dcterms:W3CDTF">2016-03-03T16:03:07Z</dcterms:modified>
</cp:coreProperties>
</file>