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66" r:id="rId3"/>
    <p:sldId id="271" r:id="rId4"/>
    <p:sldId id="268" r:id="rId5"/>
    <p:sldId id="260" r:id="rId6"/>
    <p:sldId id="261" r:id="rId7"/>
    <p:sldId id="263" r:id="rId8"/>
    <p:sldId id="262" r:id="rId9"/>
    <p:sldId id="265" r:id="rId10"/>
    <p:sldId id="269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6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6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10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21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5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3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3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6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8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2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0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1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8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25" y="2028066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SWBAT identify how the polarity of water affects its behavior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Do </a:t>
            </a:r>
            <a:r>
              <a:rPr lang="en-US" sz="5400" dirty="0" smtClean="0"/>
              <a:t>Now: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7821" y="2990846"/>
            <a:ext cx="10363826" cy="3424107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algn="ctr"/>
            <a:r>
              <a:rPr lang="en-US" sz="3600" dirty="0" smtClean="0"/>
              <a:t>What </a:t>
            </a:r>
            <a:r>
              <a:rPr lang="en-US" sz="3600" dirty="0" smtClean="0"/>
              <a:t>happens when you mix water and sugar?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8312" y="244263"/>
            <a:ext cx="815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ES Unit 8</a:t>
            </a:r>
          </a:p>
          <a:p>
            <a:r>
              <a:rPr lang="en-US" sz="3200" dirty="0" smtClean="0"/>
              <a:t>Lesson 1                                            </a:t>
            </a:r>
            <a:r>
              <a:rPr lang="en-US" sz="3200" dirty="0" smtClean="0"/>
              <a:t>3/2/16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64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dissolves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5345" y="2094949"/>
            <a:ext cx="10363826" cy="3424107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Non-polar</a:t>
            </a:r>
            <a:r>
              <a:rPr lang="en-US" sz="4000" dirty="0"/>
              <a:t> substances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</a:t>
            </a:r>
            <a:r>
              <a:rPr lang="en-US" sz="4000" dirty="0"/>
              <a:t>dissolve in 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</a:t>
            </a:r>
            <a:r>
              <a:rPr lang="en-US" sz="4000" dirty="0"/>
              <a:t> substances. </a:t>
            </a:r>
          </a:p>
          <a:p>
            <a:pPr lvl="1"/>
            <a:r>
              <a:rPr lang="en-US" sz="4000" dirty="0"/>
              <a:t>Ex: Spicy food + Water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036" y="4071636"/>
            <a:ext cx="2013964" cy="26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 </a:t>
            </a:r>
            <a:r>
              <a:rPr lang="en-US" dirty="0" smtClean="0"/>
              <a:t>on Polarity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0488" y="1986092"/>
            <a:ext cx="10806512" cy="4073622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Complete the worksheet </a:t>
            </a:r>
            <a:r>
              <a:rPr lang="en-US" sz="3200" dirty="0" smtClean="0"/>
              <a:t>first</a:t>
            </a:r>
          </a:p>
          <a:p>
            <a:r>
              <a:rPr lang="en-US" sz="3200" dirty="0" smtClean="0"/>
              <a:t>Correction to procedure- bubble in one square, not two</a:t>
            </a:r>
            <a:endParaRPr lang="en-US" sz="3200" dirty="0" smtClean="0"/>
          </a:p>
          <a:p>
            <a:r>
              <a:rPr lang="en-US" sz="3200" dirty="0" smtClean="0"/>
              <a:t>Person closest to the countertop grab a </a:t>
            </a:r>
            <a:r>
              <a:rPr lang="en-US" sz="3200" dirty="0" smtClean="0"/>
              <a:t>cup </a:t>
            </a:r>
            <a:r>
              <a:rPr lang="en-US" sz="3200" dirty="0" smtClean="0"/>
              <a:t>of </a:t>
            </a:r>
            <a:r>
              <a:rPr lang="en-US" sz="3200" dirty="0" smtClean="0"/>
              <a:t>water</a:t>
            </a:r>
          </a:p>
          <a:p>
            <a:r>
              <a:rPr lang="en-US" sz="3200" dirty="0" smtClean="0"/>
              <a:t>Clean </a:t>
            </a:r>
            <a:r>
              <a:rPr lang="en-US" sz="3200" dirty="0" smtClean="0"/>
              <a:t>up: throw Q tips and data table in the trash. Wipe up any spills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630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polarity?</a:t>
            </a:r>
          </a:p>
          <a:p>
            <a:r>
              <a:rPr lang="en-US" sz="3200" dirty="0" smtClean="0"/>
              <a:t>What is an example of a polar molecule?</a:t>
            </a:r>
          </a:p>
          <a:p>
            <a:r>
              <a:rPr lang="en-US" sz="3200" dirty="0" smtClean="0"/>
              <a:t>What does “like dissolve like” mean?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368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61626"/>
            <a:ext cx="10364451" cy="1596177"/>
          </a:xfrm>
        </p:spPr>
        <p:txBody>
          <a:bodyPr/>
          <a:lstStyle/>
          <a:p>
            <a:r>
              <a:rPr lang="en-US" dirty="0" smtClean="0"/>
              <a:t>Unit 8: Water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2375" y="969693"/>
            <a:ext cx="7267142" cy="435662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~ 2 weeks</a:t>
            </a:r>
          </a:p>
          <a:p>
            <a:r>
              <a:rPr lang="en-US" sz="2800" dirty="0" smtClean="0"/>
              <a:t>Essential Questions:</a:t>
            </a:r>
          </a:p>
          <a:p>
            <a:pPr lvl="1"/>
            <a:r>
              <a:rPr lang="en-US" sz="2800" dirty="0"/>
              <a:t>Is water the new oil</a:t>
            </a:r>
            <a:r>
              <a:rPr lang="en-US" sz="2800" dirty="0" smtClean="0"/>
              <a:t>?</a:t>
            </a:r>
            <a:endParaRPr lang="en-US" sz="2800" dirty="0"/>
          </a:p>
          <a:p>
            <a:pPr lvl="1"/>
            <a:r>
              <a:rPr lang="en-US" sz="2800" dirty="0"/>
              <a:t>How is climate change affecting the availability of water</a:t>
            </a:r>
            <a:r>
              <a:rPr lang="en-US" sz="2800" dirty="0" smtClean="0"/>
              <a:t>?</a:t>
            </a:r>
            <a:endParaRPr lang="en-US" sz="2800" dirty="0"/>
          </a:p>
          <a:p>
            <a:pPr lvl="1"/>
            <a:r>
              <a:rPr lang="en-US" sz="2800" dirty="0"/>
              <a:t>How does the lack of water affect humans and the environment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First week– molecular properties of water</a:t>
            </a:r>
          </a:p>
          <a:p>
            <a:pPr lvl="1"/>
            <a:r>
              <a:rPr lang="en-US" sz="2800" dirty="0" smtClean="0"/>
              <a:t>Second week- Water Use and drought</a:t>
            </a: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88" y="2743404"/>
            <a:ext cx="3082099" cy="21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4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Electron: a subatomic (smaller than an atom) particle with a negative charge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3" y="4445000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Lecture</a:t>
            </a:r>
          </a:p>
          <a:p>
            <a:r>
              <a:rPr lang="en-US" sz="2800" dirty="0" smtClean="0"/>
              <a:t>Mini-lab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059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Chemical make-up of Water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Water molecules are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up of one oxygen atom and two hydrogen atoms = H</a:t>
            </a:r>
            <a:r>
              <a:rPr lang="en-US" sz="3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0 is a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molecule</a:t>
            </a:r>
            <a:r>
              <a:rPr lang="en-US" sz="36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856" y="3943201"/>
            <a:ext cx="2434625" cy="21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02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Polarity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7314" y="1375760"/>
            <a:ext cx="10363826" cy="3424107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Polarity</a:t>
            </a: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unequal sharing of electrons between atoms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37" y="3622473"/>
            <a:ext cx="5272720" cy="29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07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Charges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3063" y="1205375"/>
            <a:ext cx="11219793" cy="4092339"/>
          </a:xfrm>
        </p:spPr>
        <p:txBody>
          <a:bodyPr/>
          <a:lstStyle/>
          <a:p>
            <a:r>
              <a:rPr lang="en-US" sz="4400" dirty="0" smtClean="0">
                <a:cs typeface="Times New Roman"/>
              </a:rPr>
              <a:t>THE OXYGEN ATOM ATTRACTS ELECTRONS MORE STRONGLY THAN THE HYDROGEN ATOM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143" y="4483349"/>
            <a:ext cx="3928322" cy="21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0" y="273374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Hydrogen Bond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55937"/>
            <a:ext cx="5463474" cy="47984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Because </a:t>
            </a:r>
            <a:r>
              <a:rPr lang="en-US" sz="3600" dirty="0"/>
              <a:t>of </a:t>
            </a:r>
            <a:r>
              <a:rPr lang="en-US" sz="3600" dirty="0" smtClean="0"/>
              <a:t>POLARITY,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molecules attach to each other 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form </a:t>
            </a:r>
            <a:r>
              <a:rPr lang="en-US" sz="3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bonds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490" y="2186636"/>
            <a:ext cx="3454757" cy="3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	   Like dissolves like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8103" y="1457792"/>
            <a:ext cx="8741309" cy="342410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substances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3600" dirty="0">
                <a:solidFill>
                  <a:srgbClr val="000000"/>
                </a:solidFill>
              </a:rPr>
              <a:t>dissolve in </a:t>
            </a: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substances.</a:t>
            </a:r>
          </a:p>
          <a:p>
            <a:pPr lvl="1"/>
            <a:r>
              <a:rPr lang="en-US" sz="3600" dirty="0" smtClean="0"/>
              <a:t>EX: Sugar + Water </a:t>
            </a:r>
          </a:p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Non-polar</a:t>
            </a:r>
            <a:r>
              <a:rPr lang="en-US" sz="3600" dirty="0" smtClean="0"/>
              <a:t> </a:t>
            </a:r>
            <a:r>
              <a:rPr lang="en-US" sz="3600" dirty="0"/>
              <a:t>substances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3600" dirty="0"/>
              <a:t>dissolve in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non-polar</a:t>
            </a:r>
            <a:r>
              <a:rPr lang="en-US" sz="3600" dirty="0" smtClean="0"/>
              <a:t> substances.</a:t>
            </a:r>
          </a:p>
          <a:p>
            <a:pPr lvl="1"/>
            <a:r>
              <a:rPr lang="en-US" sz="3600" dirty="0" smtClean="0"/>
              <a:t>EX: Spicy food + Milk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719" y="4863354"/>
            <a:ext cx="3213667" cy="1775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62" y="1705428"/>
            <a:ext cx="2937337" cy="25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4226</TotalTime>
  <Words>288</Words>
  <Application>Microsoft Macintosh PowerPoint</Application>
  <PresentationFormat>Custom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SWBAT identify how the polarity of water affects its behavior  Do Now:</vt:lpstr>
      <vt:lpstr>Unit 8: Water use</vt:lpstr>
      <vt:lpstr>Vocab</vt:lpstr>
      <vt:lpstr>Agenda</vt:lpstr>
      <vt:lpstr>Chemical make-up of Water</vt:lpstr>
      <vt:lpstr>Polarity</vt:lpstr>
      <vt:lpstr>Charges</vt:lpstr>
      <vt:lpstr>Hydrogen Bond</vt:lpstr>
      <vt:lpstr>            Like dissolves like</vt:lpstr>
      <vt:lpstr>Like dissolves like</vt:lpstr>
      <vt:lpstr>Hands- on Polarity Activity</vt:lpstr>
      <vt:lpstr>Let’s Review!!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Catalyst:</dc:title>
  <dc:creator>Scott Larsen</dc:creator>
  <cp:lastModifiedBy>Kayla McDaniel</cp:lastModifiedBy>
  <cp:revision>64</cp:revision>
  <dcterms:created xsi:type="dcterms:W3CDTF">2013-09-01T16:44:01Z</dcterms:created>
  <dcterms:modified xsi:type="dcterms:W3CDTF">2016-03-02T16:08:59Z</dcterms:modified>
</cp:coreProperties>
</file>