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3" r:id="rId4"/>
    <p:sldId id="262" r:id="rId5"/>
    <p:sldId id="258" r:id="rId6"/>
    <p:sldId id="260" r:id="rId7"/>
    <p:sldId id="261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7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1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6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2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6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8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0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6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3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6DE3-1564-CC42-9C6E-CA575EE52C46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35435-3CB6-8344-AB87-A9B8F2112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0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81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</a:t>
            </a:r>
            <a:r>
              <a:rPr lang="en-US" dirty="0"/>
              <a:t>paraphrase sentences from a nonfiction text.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dirty="0" smtClean="0"/>
              <a:t>SWBAT cite sources using APA format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Do Now: Why is it important to cite evidence in an essay?</a:t>
            </a:r>
            <a:br>
              <a:rPr lang="en-US" dirty="0" smtClean="0"/>
            </a:br>
            <a:r>
              <a:rPr lang="en-US" dirty="0" smtClean="0"/>
              <a:t>What are the four steps of paraphrasing?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979" y="211884"/>
            <a:ext cx="7554221" cy="1752600"/>
          </a:xfrm>
        </p:spPr>
        <p:txBody>
          <a:bodyPr/>
          <a:lstStyle/>
          <a:p>
            <a:r>
              <a:rPr lang="en-US" dirty="0" smtClean="0"/>
              <a:t>Environmental Science                          3/16/16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7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Thursday!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5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key words</a:t>
            </a:r>
          </a:p>
          <a:p>
            <a:r>
              <a:rPr lang="en-US" dirty="0" smtClean="0"/>
              <a:t>Find synonyms</a:t>
            </a:r>
          </a:p>
          <a:p>
            <a:r>
              <a:rPr lang="en-US" dirty="0" smtClean="0"/>
              <a:t>Rewrite the sentence</a:t>
            </a:r>
          </a:p>
          <a:p>
            <a:r>
              <a:rPr lang="en-US" dirty="0" smtClean="0"/>
              <a:t>Check!</a:t>
            </a:r>
          </a:p>
          <a:p>
            <a:pPr lvl="1"/>
            <a:r>
              <a:rPr lang="en-US" dirty="0" smtClean="0"/>
              <a:t>Does it have the same meaning as the original sentence?</a:t>
            </a:r>
          </a:p>
          <a:p>
            <a:pPr lvl="1"/>
            <a:r>
              <a:rPr lang="en-US" dirty="0" smtClean="0"/>
              <a:t>Are there no more than 4 words </a:t>
            </a:r>
            <a:r>
              <a:rPr lang="en-US" dirty="0" err="1" smtClean="0"/>
              <a:t>ina</a:t>
            </a:r>
            <a:r>
              <a:rPr lang="en-US" dirty="0" smtClean="0"/>
              <a:t>  row from the original sentence?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9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back GMO label essays</a:t>
            </a:r>
          </a:p>
          <a:p>
            <a:r>
              <a:rPr lang="en-US" dirty="0" smtClean="0"/>
              <a:t>Mini-lecture</a:t>
            </a:r>
          </a:p>
          <a:p>
            <a:r>
              <a:rPr lang="en-US" dirty="0" smtClean="0"/>
              <a:t>Independent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6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GMO Label Essay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Glows:</a:t>
            </a:r>
            <a:endParaRPr lang="en-US" b="1" dirty="0"/>
          </a:p>
          <a:p>
            <a:pPr lvl="1"/>
            <a:r>
              <a:rPr lang="en-US" dirty="0" smtClean="0"/>
              <a:t>selecting evidence that supports your position</a:t>
            </a:r>
          </a:p>
          <a:p>
            <a:pPr lvl="1"/>
            <a:r>
              <a:rPr lang="en-US" dirty="0" smtClean="0"/>
              <a:t>Elaboration</a:t>
            </a:r>
          </a:p>
          <a:p>
            <a:r>
              <a:rPr lang="en-US" b="1" dirty="0" smtClean="0"/>
              <a:t>Grows:</a:t>
            </a:r>
          </a:p>
          <a:p>
            <a:pPr lvl="1"/>
            <a:r>
              <a:rPr lang="en-US" dirty="0" smtClean="0"/>
              <a:t>Analyzing inferred ideas</a:t>
            </a:r>
          </a:p>
          <a:p>
            <a:pPr lvl="1"/>
            <a:r>
              <a:rPr lang="en-US" dirty="0" smtClean="0"/>
              <a:t>GMOs are </a:t>
            </a:r>
            <a:r>
              <a:rPr lang="en-US" dirty="0"/>
              <a:t>living organisms whose genetic material has been artificially manipulated in a </a:t>
            </a:r>
            <a:r>
              <a:rPr lang="en-US" dirty="0" smtClean="0"/>
              <a:t>laboratory</a:t>
            </a:r>
          </a:p>
          <a:p>
            <a:r>
              <a:rPr lang="en-US" dirty="0" smtClean="0"/>
              <a:t>Write a goal!</a:t>
            </a:r>
          </a:p>
          <a:p>
            <a:r>
              <a:rPr lang="en-US" dirty="0" smtClean="0"/>
              <a:t>If you have a star hand it back!</a:t>
            </a:r>
          </a:p>
          <a:p>
            <a:r>
              <a:rPr lang="en-US" dirty="0" smtClean="0"/>
              <a:t>Put the essays in your red folders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2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In text citations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Author’s last name, year of publication).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Direct quote:</a:t>
            </a:r>
          </a:p>
          <a:p>
            <a:pPr lvl="1"/>
            <a:r>
              <a:rPr lang="en-US" dirty="0" smtClean="0"/>
              <a:t>“APA style is easy for UASCJ students to learn” (Jones, 1998).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Paraphrase:</a:t>
            </a:r>
          </a:p>
          <a:p>
            <a:pPr lvl="1"/>
            <a:r>
              <a:rPr lang="en-US" dirty="0" smtClean="0"/>
              <a:t>According to Jones (1998), APA style is a easy for UASCJ students to learn.</a:t>
            </a:r>
          </a:p>
          <a:p>
            <a:pPr lvl="1"/>
            <a:r>
              <a:rPr lang="en-US" dirty="0" smtClean="0"/>
              <a:t> APA style is easy for UASCJ students to learn (Jones, 1998).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6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format: In-text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Two authors</a:t>
            </a:r>
          </a:p>
          <a:p>
            <a:pPr lvl="1"/>
            <a:r>
              <a:rPr lang="en-US" dirty="0" smtClean="0"/>
              <a:t>APA </a:t>
            </a:r>
            <a:r>
              <a:rPr lang="en-US" dirty="0"/>
              <a:t>style is easy for UASCJ students to learn </a:t>
            </a:r>
            <a:r>
              <a:rPr lang="en-US" dirty="0" smtClean="0"/>
              <a:t>(Jones and Smith, 1998)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Three to five authors:</a:t>
            </a:r>
          </a:p>
          <a:p>
            <a:pPr lvl="1"/>
            <a:r>
              <a:rPr lang="en-US" dirty="0" smtClean="0"/>
              <a:t>APA style is easy for UASCJ students to learn </a:t>
            </a:r>
          </a:p>
          <a:p>
            <a:pPr marL="457200" lvl="1" indent="0">
              <a:buNone/>
            </a:pPr>
            <a:r>
              <a:rPr lang="en-US" dirty="0" smtClean="0"/>
              <a:t>(Jones </a:t>
            </a:r>
            <a:r>
              <a:rPr lang="en-US" i="1" dirty="0" smtClean="0"/>
              <a:t>et. al</a:t>
            </a:r>
            <a:r>
              <a:rPr lang="en-US" dirty="0" smtClean="0"/>
              <a:t>, 1998)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Unknown Author</a:t>
            </a:r>
          </a:p>
          <a:p>
            <a:pPr lvl="1"/>
            <a:r>
              <a:rPr lang="en-US" dirty="0" smtClean="0"/>
              <a:t>If the work does not have an author, cite the source by its title or use the first word or two in the parentheses.</a:t>
            </a:r>
          </a:p>
          <a:p>
            <a:pPr lvl="1"/>
            <a:r>
              <a:rPr lang="en-US" dirty="0" smtClean="0"/>
              <a:t>A similar study was done of students learning to format research papers ("Using APA," 2001)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put the website address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</a:t>
            </a:r>
            <a:r>
              <a:rPr lang="nl-NL" dirty="0" err="1"/>
              <a:t>https</a:t>
            </a:r>
            <a:r>
              <a:rPr lang="nl-NL" dirty="0"/>
              <a:t>://www.google.com/#safe=</a:t>
            </a:r>
            <a:r>
              <a:rPr lang="nl-NL" dirty="0" err="1"/>
              <a:t>strict&amp;q</a:t>
            </a:r>
            <a:r>
              <a:rPr lang="nl-NL" dirty="0"/>
              <a:t>=</a:t>
            </a:r>
            <a:r>
              <a:rPr lang="nl-NL" dirty="0" err="1" smtClean="0"/>
              <a:t>gmo</a:t>
            </a:r>
            <a:r>
              <a:rPr lang="nl-N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9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or Reference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 of your sources are listed on the last page of your essay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Author last name, first initial. (Year). Title. </a:t>
            </a:r>
            <a:r>
              <a:rPr lang="en-US" dirty="0" smtClean="0">
                <a:solidFill>
                  <a:srgbClr val="FF0000"/>
                </a:solidFill>
              </a:rPr>
              <a:t>Website, Journal or Newspaper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6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err="1" smtClean="0"/>
              <a:t>Ipads</a:t>
            </a:r>
            <a:r>
              <a:rPr lang="en-US" dirty="0" smtClean="0"/>
              <a:t> if you need help with finding synonyms</a:t>
            </a:r>
          </a:p>
          <a:p>
            <a:r>
              <a:rPr lang="en-US" dirty="0" smtClean="0"/>
              <a:t>Check your work with another person and get their feedback!</a:t>
            </a:r>
          </a:p>
          <a:p>
            <a:r>
              <a:rPr lang="en-US" dirty="0" smtClean="0"/>
              <a:t>If you finish early, start the homework!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8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381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SWBAT paraphrase sentences from a nonfiction text.  SWBAT cite sources using APA format. Do Now: Why is it important to cite evidence in an essay? What are the four steps of paraphrasing? </vt:lpstr>
      <vt:lpstr>Steps for paraphrasing</vt:lpstr>
      <vt:lpstr>Agenda</vt:lpstr>
      <vt:lpstr>GMO Label Essay Feedback</vt:lpstr>
      <vt:lpstr>APA format</vt:lpstr>
      <vt:lpstr>APA format: In-text citations</vt:lpstr>
      <vt:lpstr>In-text citations</vt:lpstr>
      <vt:lpstr>Bibliography or Reference list</vt:lpstr>
      <vt:lpstr>Independent Practice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paraphrase sentences from a nonfiction text.  SWBAT cite sources using APA format.</dc:title>
  <dc:creator>Kayla McDaniel</dc:creator>
  <cp:lastModifiedBy>Kayla McDaniel</cp:lastModifiedBy>
  <cp:revision>31</cp:revision>
  <dcterms:created xsi:type="dcterms:W3CDTF">2013-11-22T00:43:51Z</dcterms:created>
  <dcterms:modified xsi:type="dcterms:W3CDTF">2016-03-16T16:45:31Z</dcterms:modified>
</cp:coreProperties>
</file>