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57" r:id="rId5"/>
    <p:sldId id="259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C7CB-B8B7-0F47-B0E6-6A5B7434B8E8}" type="datetimeFigureOut">
              <a:rPr lang="en-US" smtClean="0"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1524-048D-1A42-9522-C263489AE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2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C7CB-B8B7-0F47-B0E6-6A5B7434B8E8}" type="datetimeFigureOut">
              <a:rPr lang="en-US" smtClean="0"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1524-048D-1A42-9522-C263489AE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2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C7CB-B8B7-0F47-B0E6-6A5B7434B8E8}" type="datetimeFigureOut">
              <a:rPr lang="en-US" smtClean="0"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1524-048D-1A42-9522-C263489AE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C7CB-B8B7-0F47-B0E6-6A5B7434B8E8}" type="datetimeFigureOut">
              <a:rPr lang="en-US" smtClean="0"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1524-048D-1A42-9522-C263489AE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2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C7CB-B8B7-0F47-B0E6-6A5B7434B8E8}" type="datetimeFigureOut">
              <a:rPr lang="en-US" smtClean="0"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1524-048D-1A42-9522-C263489AE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8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C7CB-B8B7-0F47-B0E6-6A5B7434B8E8}" type="datetimeFigureOut">
              <a:rPr lang="en-US" smtClean="0"/>
              <a:t>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1524-048D-1A42-9522-C263489AE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8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C7CB-B8B7-0F47-B0E6-6A5B7434B8E8}" type="datetimeFigureOut">
              <a:rPr lang="en-US" smtClean="0"/>
              <a:t>2/21/16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1524-048D-1A42-9522-C263489AE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9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C7CB-B8B7-0F47-B0E6-6A5B7434B8E8}" type="datetimeFigureOut">
              <a:rPr lang="en-US" smtClean="0"/>
              <a:t>2/21/16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1524-048D-1A42-9522-C263489AE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5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C7CB-B8B7-0F47-B0E6-6A5B7434B8E8}" type="datetimeFigureOut">
              <a:rPr lang="en-US" smtClean="0"/>
              <a:t>2/21/16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1524-048D-1A42-9522-C263489AE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4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C7CB-B8B7-0F47-B0E6-6A5B7434B8E8}" type="datetimeFigureOut">
              <a:rPr lang="en-US" smtClean="0"/>
              <a:t>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1524-048D-1A42-9522-C263489AE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9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C7CB-B8B7-0F47-B0E6-6A5B7434B8E8}" type="datetimeFigureOut">
              <a:rPr lang="en-US" smtClean="0"/>
              <a:t>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1524-048D-1A42-9522-C263489AE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7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C7CB-B8B7-0F47-B0E6-6A5B7434B8E8}" type="datetimeFigureOut">
              <a:rPr lang="en-US" smtClean="0"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21524-048D-1A42-9522-C263489AE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6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theaquaponicsource.com/aquaponics-vs-hydroponics/" TargetMode="External"/><Relationship Id="rId5" Type="http://schemas.openxmlformats.org/officeDocument/2006/relationships/image" Target="../media/image2.jpeg"/><Relationship Id="rId6" Type="http://schemas.openxmlformats.org/officeDocument/2006/relationships/hyperlink" Target="http://www.google.com/url?sa=i&amp;rct=j&amp;q=urban+farming&amp;source=images&amp;cd=&amp;docid=0lycm6Hb6H4GYM&amp;tbnid=3qSFShdodeU4YM:&amp;ved=0CAUQjRw&amp;url=http://environment.nationalgeographic.com/environment/photos/urban-farming/&amp;ei=qBYXU7W8EonvkQeJwoGwCw&amp;bvm=bv.62286460,d.eW0&amp;psig=AFQjCNEaotu79rcTuvON3S-BeDR1aJiWzw&amp;ust=1394108451494972" TargetMode="External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rablog.org/home-and-family/gardening/hydroponics-greenhouses-grow-bigger-and-better-with-no-soil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693" y="3139592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SWBAT compare different strategies for sustainable farming.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 How is organic farming different </a:t>
            </a:r>
            <a:r>
              <a:rPr lang="en-US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industrialized farming?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333" y="180017"/>
            <a:ext cx="8126760" cy="1436541"/>
          </a:xfrm>
        </p:spPr>
        <p:txBody>
          <a:bodyPr/>
          <a:lstStyle/>
          <a:p>
            <a:pPr algn="l"/>
            <a:r>
              <a:rPr lang="en-US" dirty="0" smtClean="0"/>
              <a:t>ES Unit 7                                                     </a:t>
            </a:r>
            <a:r>
              <a:rPr lang="en-US" dirty="0" smtClean="0"/>
              <a:t>2/</a:t>
            </a:r>
            <a:r>
              <a:rPr lang="en-US" dirty="0" smtClean="0"/>
              <a:t>22</a:t>
            </a:r>
            <a:r>
              <a:rPr lang="en-US" dirty="0" smtClean="0"/>
              <a:t>/16</a:t>
            </a:r>
            <a:endParaRPr lang="en-US" dirty="0" smtClean="0"/>
          </a:p>
          <a:p>
            <a:pPr algn="l"/>
            <a:r>
              <a:rPr lang="en-US" dirty="0" smtClean="0"/>
              <a:t>Lesson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9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Jigsaw Reading</a:t>
            </a:r>
          </a:p>
          <a:p>
            <a:r>
              <a:rPr lang="en-US" dirty="0" smtClean="0"/>
              <a:t>Videos!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4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Jigsaw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your article and answer the questions in your expert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72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irc_mi" descr="http://lerablog.org/wp-content/uploads/2013/07/Hydroponics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31110"/>
            <a:ext cx="3872799" cy="260346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theaquaponicsource.com/wp-content/uploads/2011/02/Aquaponics-Icon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605" y="3632626"/>
            <a:ext cx="3815551" cy="2988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526" y="638941"/>
            <a:ext cx="3733924" cy="25675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551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Hydroponics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https</a:t>
            </a:r>
            <a:r>
              <a:rPr lang="pt-BR" dirty="0" smtClean="0"/>
              <a:t>://</a:t>
            </a:r>
            <a:r>
              <a:rPr lang="pt-BR" dirty="0" err="1" smtClean="0"/>
              <a:t>vimeo.com</a:t>
            </a:r>
            <a:r>
              <a:rPr lang="pt-BR" dirty="0" smtClean="0"/>
              <a:t>/33264004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9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Allen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https</a:t>
            </a:r>
            <a:r>
              <a:rPr lang="pt-BR" dirty="0" smtClean="0"/>
              <a:t>://</a:t>
            </a:r>
            <a:r>
              <a:rPr lang="pt-BR" dirty="0" err="1" smtClean="0"/>
              <a:t>vimeo.com</a:t>
            </a:r>
            <a:r>
              <a:rPr lang="pt-BR" dirty="0" smtClean="0"/>
              <a:t>/15997939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77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Farming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https</a:t>
            </a:r>
            <a:r>
              <a:rPr lang="pt-BR" dirty="0" smtClean="0"/>
              <a:t>://</a:t>
            </a:r>
            <a:r>
              <a:rPr lang="pt-BR" dirty="0" err="1" smtClean="0"/>
              <a:t>vimeo.com</a:t>
            </a:r>
            <a:r>
              <a:rPr lang="pt-BR" dirty="0" smtClean="0"/>
              <a:t>/7695240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40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Urban agriculture AND hydroponics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www.smithsonianmag.com</a:t>
            </a:r>
            <a:r>
              <a:rPr lang="en-US" dirty="0" smtClean="0"/>
              <a:t>/videos/category/innovation/revolutionizing-the-urban-farm/?no-</a:t>
            </a:r>
            <a:r>
              <a:rPr lang="en-US" dirty="0" err="1" smtClean="0"/>
              <a:t>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68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Which </a:t>
            </a:r>
            <a:r>
              <a:rPr lang="en-US" sz="4400" dirty="0" smtClean="0"/>
              <a:t>method do you think </a:t>
            </a:r>
            <a:r>
              <a:rPr lang="en-US" sz="4400" dirty="0" smtClean="0"/>
              <a:t>is the most effective? </a:t>
            </a:r>
            <a:endParaRPr lang="en-US" sz="4400" dirty="0" smtClean="0"/>
          </a:p>
          <a:p>
            <a:r>
              <a:rPr lang="en-US" sz="4400" dirty="0" smtClean="0"/>
              <a:t>Which method do you think would be the least effective? Why?</a:t>
            </a:r>
            <a:endParaRPr lang="en-US" sz="4400" dirty="0"/>
          </a:p>
          <a:p>
            <a:r>
              <a:rPr lang="en-US" sz="4400" dirty="0" smtClean="0"/>
              <a:t>Do </a:t>
            </a:r>
            <a:r>
              <a:rPr lang="en-US" sz="4400" dirty="0" smtClean="0"/>
              <a:t>you think these methods represent the future of farming</a:t>
            </a:r>
            <a:r>
              <a:rPr lang="en-US" sz="4400" dirty="0" smtClean="0"/>
              <a:t>? Why or why not?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05896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132</Words>
  <Application>Microsoft Macintosh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SWBAT compare different strategies for sustainable farming.  Do Now: How is organic farming different from industrialized farming? </vt:lpstr>
      <vt:lpstr>Agenda</vt:lpstr>
      <vt:lpstr>Jigsaw Guidelines</vt:lpstr>
      <vt:lpstr>PowerPoint Presentation</vt:lpstr>
      <vt:lpstr>Hydroponics</vt:lpstr>
      <vt:lpstr>Will Allen</vt:lpstr>
      <vt:lpstr>Urban Farming Video</vt:lpstr>
      <vt:lpstr>Urban agriculture AND hydroponics</vt:lpstr>
      <vt:lpstr>Class 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compare different strategies </dc:title>
  <dc:creator>Kayla McDaniel</dc:creator>
  <cp:lastModifiedBy>Kayla McDaniel</cp:lastModifiedBy>
  <cp:revision>25</cp:revision>
  <dcterms:created xsi:type="dcterms:W3CDTF">2014-03-05T04:17:26Z</dcterms:created>
  <dcterms:modified xsi:type="dcterms:W3CDTF">2016-02-22T15:59:29Z</dcterms:modified>
</cp:coreProperties>
</file>