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4" r:id="rId4"/>
    <p:sldId id="259" r:id="rId5"/>
    <p:sldId id="260" r:id="rId6"/>
    <p:sldId id="265" r:id="rId7"/>
    <p:sldId id="266" r:id="rId8"/>
    <p:sldId id="261" r:id="rId9"/>
    <p:sldId id="262" r:id="rId10"/>
    <p:sldId id="268" r:id="rId11"/>
    <p:sldId id="269" r:id="rId12"/>
    <p:sldId id="271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2" d="100"/>
          <a:sy n="42" d="100"/>
        </p:scale>
        <p:origin x="-19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4809-AE8F-E54E-A744-0D07EC746C10}" type="datetimeFigureOut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A4E1-37EA-FF47-849A-58FB78EB7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24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4809-AE8F-E54E-A744-0D07EC746C10}" type="datetimeFigureOut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A4E1-37EA-FF47-849A-58FB78EB7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71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4809-AE8F-E54E-A744-0D07EC746C10}" type="datetimeFigureOut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A4E1-37EA-FF47-849A-58FB78EB7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3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4809-AE8F-E54E-A744-0D07EC746C10}" type="datetimeFigureOut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A4E1-37EA-FF47-849A-58FB78EB7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39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4809-AE8F-E54E-A744-0D07EC746C10}" type="datetimeFigureOut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A4E1-37EA-FF47-849A-58FB78EB7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06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4809-AE8F-E54E-A744-0D07EC746C10}" type="datetimeFigureOut">
              <a:rPr lang="en-US" smtClean="0"/>
              <a:t>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A4E1-37EA-FF47-849A-58FB78EB7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44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4809-AE8F-E54E-A744-0D07EC746C10}" type="datetimeFigureOut">
              <a:rPr lang="en-US" smtClean="0"/>
              <a:t>2/11/16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A4E1-37EA-FF47-849A-58FB78EB7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56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4809-AE8F-E54E-A744-0D07EC746C10}" type="datetimeFigureOut">
              <a:rPr lang="en-US" smtClean="0"/>
              <a:t>2/11/16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A4E1-37EA-FF47-849A-58FB78EB7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9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4809-AE8F-E54E-A744-0D07EC746C10}" type="datetimeFigureOut">
              <a:rPr lang="en-US" smtClean="0"/>
              <a:t>2/11/16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A4E1-37EA-FF47-849A-58FB78EB7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8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4809-AE8F-E54E-A744-0D07EC746C10}" type="datetimeFigureOut">
              <a:rPr lang="en-US" smtClean="0"/>
              <a:t>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A4E1-37EA-FF47-849A-58FB78EB7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4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4809-AE8F-E54E-A744-0D07EC746C10}" type="datetimeFigureOut">
              <a:rPr lang="en-US" smtClean="0"/>
              <a:t>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A4E1-37EA-FF47-849A-58FB78EB7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3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64809-AE8F-E54E-A744-0D07EC746C10}" type="datetimeFigureOut">
              <a:rPr lang="en-US" smtClean="0"/>
              <a:t>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CA4E1-37EA-FF47-849A-58FB78EB7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6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ews.medill.northwestern.edu/chicago/news.aspx?id=92269" TargetMode="Externa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hyperlink" Target="https://sites.google.com/a/salinehornets.com/monocultures-gm-foods/what-are-gm-foods" TargetMode="External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kings.co.nz/growing-guides/vege-garden/vegetable-crop-rotation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oolwielder.wordpress.com/2012/09/05/food-fight-flawed-organic-foods-study/" TargetMode="Externa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ostharvest.tfrec.wsu.edu/pages/PC98U" TargetMode="External"/><Relationship Id="rId3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ytimes.com/2009/07/01/business/energy-environment/01farm.html" TargetMode="Externa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ms.usda.gov/AMSv1.0/ams.fetchTemplateData.do?&amp;template=TemplateA&amp;leftNav=NationalOrganicProgram&amp;page=NOPOrganicSeal&amp;description=The%20Organic%20Seal" TargetMode="External"/><Relationship Id="rId3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730" y="3452823"/>
            <a:ext cx="7951268" cy="2981250"/>
          </a:xfrm>
        </p:spPr>
        <p:txBody>
          <a:bodyPr>
            <a:noAutofit/>
          </a:bodyPr>
          <a:lstStyle/>
          <a:p>
            <a:r>
              <a:rPr lang="en-US" sz="4000" dirty="0" smtClean="0"/>
              <a:t>SWBAT understand the components of organic farming.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Do Now: What are two advantages of pesticides?</a:t>
            </a:r>
            <a:br>
              <a:rPr lang="en-US" sz="4000" dirty="0" smtClean="0"/>
            </a:br>
            <a:r>
              <a:rPr lang="en-US" sz="4000" dirty="0" smtClean="0"/>
              <a:t>What are two disadvantages of pesticides?</a:t>
            </a:r>
            <a:br>
              <a:rPr lang="en-US" sz="40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677" y="221660"/>
            <a:ext cx="8024523" cy="17526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ES Unit </a:t>
            </a:r>
            <a:r>
              <a:rPr lang="en-US" sz="3600" dirty="0"/>
              <a:t>7</a:t>
            </a:r>
            <a:r>
              <a:rPr lang="en-US" sz="3600" dirty="0" smtClean="0"/>
              <a:t>                                             </a:t>
            </a:r>
            <a:r>
              <a:rPr lang="en-US" sz="3600" dirty="0" smtClean="0"/>
              <a:t>2/</a:t>
            </a:r>
            <a:r>
              <a:rPr lang="en-US" sz="3600" dirty="0" smtClean="0"/>
              <a:t>12</a:t>
            </a:r>
            <a:r>
              <a:rPr lang="en-US" sz="3600" dirty="0" smtClean="0"/>
              <a:t>/16</a:t>
            </a:r>
            <a:endParaRPr lang="en-US" sz="3600" dirty="0" smtClean="0"/>
          </a:p>
          <a:p>
            <a:pPr algn="l"/>
            <a:r>
              <a:rPr lang="en-US" sz="3600" dirty="0" smtClean="0"/>
              <a:t>Lesson </a:t>
            </a:r>
            <a:r>
              <a:rPr lang="en-US" sz="3600" dirty="0" smtClean="0"/>
              <a:t>8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72735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organic foods more healthy?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rc_mi" descr="http://news.medill.northwestern.edu/uploadedImages/News/Chicago/Images/Science/nutrient%20levels%20chart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1722169"/>
            <a:ext cx="6654800" cy="483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7261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Price Difference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Organic food tends to be more expensive.</a:t>
            </a:r>
          </a:p>
          <a:p>
            <a:r>
              <a:rPr lang="en-US" dirty="0" smtClean="0"/>
              <a:t>Reasons:	</a:t>
            </a:r>
          </a:p>
          <a:p>
            <a:pPr lvl="1"/>
            <a:r>
              <a:rPr lang="en-US" dirty="0" smtClean="0"/>
              <a:t>It is more expensive to produce</a:t>
            </a:r>
          </a:p>
          <a:p>
            <a:pPr lvl="1"/>
            <a:r>
              <a:rPr lang="en-US" dirty="0" smtClean="0"/>
              <a:t>Requires more labor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415" y="3360818"/>
            <a:ext cx="3258385" cy="321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20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and Talk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the benefits of organic farming outweigh the negatives? Why or why not?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411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189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and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Share your </a:t>
            </a:r>
            <a:r>
              <a:rPr lang="en-US" sz="4000" dirty="0" smtClean="0"/>
              <a:t>homework– did Lisa Leo win?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72622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Organic food</a:t>
            </a:r>
          </a:p>
          <a:p>
            <a:r>
              <a:rPr lang="en-US" sz="4000" dirty="0" smtClean="0"/>
              <a:t>Video </a:t>
            </a:r>
            <a:endParaRPr lang="en-US" sz="4000" dirty="0" smtClean="0"/>
          </a:p>
          <a:p>
            <a:r>
              <a:rPr lang="en-US" sz="4000" dirty="0" smtClean="0"/>
              <a:t>Reading</a:t>
            </a:r>
            <a:endParaRPr lang="en-US" sz="4000" dirty="0" smtClean="0"/>
          </a:p>
        </p:txBody>
      </p:sp>
      <p:pic>
        <p:nvPicPr>
          <p:cNvPr id="4" name="Picture 3" descr="IMG_02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953" y="2587417"/>
            <a:ext cx="3073793" cy="40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99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Farming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5898"/>
            <a:ext cx="8229600" cy="4525963"/>
          </a:xfrm>
        </p:spPr>
        <p:txBody>
          <a:bodyPr>
            <a:noAutofit/>
          </a:bodyPr>
          <a:lstStyle/>
          <a:p>
            <a:r>
              <a:rPr lang="en-US" sz="3600" dirty="0" smtClean="0"/>
              <a:t>Use organic fertilizers, such as animal manure and compost.</a:t>
            </a:r>
          </a:p>
          <a:p>
            <a:r>
              <a:rPr lang="en-US" sz="3600" dirty="0" smtClean="0"/>
              <a:t>No synthetic pesticides, use crop rotation and biological pest control.</a:t>
            </a:r>
          </a:p>
        </p:txBody>
      </p:sp>
      <p:pic>
        <p:nvPicPr>
          <p:cNvPr id="4" name="irc_mi" descr="http://www.kings.co.nz/userfiles/images/stories/Kings_3yr_crop_rotation_Main_Sep_08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209" y="3810430"/>
            <a:ext cx="1718645" cy="2686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heckeranddecker.files.wordpress.com/2008/10/monocultures-cmp1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106" y="3659023"/>
            <a:ext cx="3789578" cy="28376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1948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Farming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 fossil fuel, more renewable energy.</a:t>
            </a:r>
          </a:p>
          <a:p>
            <a:r>
              <a:rPr lang="en-US" dirty="0" smtClean="0"/>
              <a:t>No GMOs</a:t>
            </a:r>
          </a:p>
          <a:p>
            <a:r>
              <a:rPr lang="en-US" dirty="0" smtClean="0"/>
              <a:t>No antibiotics or hormones in meat.</a:t>
            </a:r>
          </a:p>
          <a:p>
            <a:r>
              <a:rPr lang="en-US" dirty="0" smtClean="0"/>
              <a:t>More crop diversity</a:t>
            </a:r>
          </a:p>
          <a:p>
            <a:r>
              <a:rPr lang="en-US" dirty="0" smtClean="0"/>
              <a:t>Often local</a:t>
            </a:r>
          </a:p>
          <a:p>
            <a:endParaRPr lang="en-US" dirty="0"/>
          </a:p>
        </p:txBody>
      </p:sp>
      <p:pic>
        <p:nvPicPr>
          <p:cNvPr id="4" name="irc_mi" descr="http://jeenyuscorner.files.wordpress.com/2012/09/organic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057" y="3376723"/>
            <a:ext cx="3606877" cy="34812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1322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Fever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fastest growing </a:t>
            </a:r>
            <a:r>
              <a:rPr lang="en-US" dirty="0" smtClean="0"/>
              <a:t>sectors (or parts) </a:t>
            </a:r>
            <a:r>
              <a:rPr lang="en-US" dirty="0" smtClean="0"/>
              <a:t>in U.S</a:t>
            </a:r>
            <a:r>
              <a:rPr lang="en-US" dirty="0"/>
              <a:t>.</a:t>
            </a:r>
            <a:r>
              <a:rPr lang="en-US" dirty="0" smtClean="0"/>
              <a:t> agriculture</a:t>
            </a:r>
            <a:endParaRPr lang="en-US" dirty="0"/>
          </a:p>
        </p:txBody>
      </p:sp>
      <p:pic>
        <p:nvPicPr>
          <p:cNvPr id="4" name="irc_mi" descr="http://postharvest.tfrec.wsu.edu/PC98UF1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449" y="2602244"/>
            <a:ext cx="6443201" cy="4255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8196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fever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more than 1.3 million acres are certified organic</a:t>
            </a:r>
          </a:p>
          <a:p>
            <a:r>
              <a:rPr lang="en-US" dirty="0" smtClean="0"/>
              <a:t>12,000 organic farmers in the U.S.</a:t>
            </a:r>
            <a:endParaRPr lang="en-US" dirty="0"/>
          </a:p>
        </p:txBody>
      </p:sp>
      <p:pic>
        <p:nvPicPr>
          <p:cNvPr id="4" name="irc_mi" descr="http://graphics8.nytimes.com/images/2009/07/01/business/01farm.xlarge1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635" y="3547108"/>
            <a:ext cx="4875799" cy="3143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4200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Land free of synthetic chemicals for at least 3 years</a:t>
            </a:r>
          </a:p>
          <a:p>
            <a:r>
              <a:rPr lang="en-US" sz="3600" dirty="0" smtClean="0"/>
              <a:t>On-site inspections</a:t>
            </a:r>
          </a:p>
          <a:p>
            <a:r>
              <a:rPr lang="en-US" sz="3600" dirty="0" smtClean="0"/>
              <a:t>Separate organic and non-organic products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irc_mi" descr="http://www.ams.usda.gov/images/tm/4colorsealgif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895" y="4646866"/>
            <a:ext cx="2201647" cy="2003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221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and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Do you think we should have strict requirements for food to be labeled organic? Why or why not?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99739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2690</TotalTime>
  <Words>203</Words>
  <Application>Microsoft Macintosh PowerPoint</Application>
  <PresentationFormat>On-screen Show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SWBAT understand the components of organic farming.  Do Now: What are two advantages of pesticides? What are two disadvantages of pesticides?    </vt:lpstr>
      <vt:lpstr>Turn and Talk</vt:lpstr>
      <vt:lpstr>Agenda</vt:lpstr>
      <vt:lpstr>Organic Farming</vt:lpstr>
      <vt:lpstr>Organic Farming</vt:lpstr>
      <vt:lpstr>Organic Fever</vt:lpstr>
      <vt:lpstr>Organic fever</vt:lpstr>
      <vt:lpstr>Organic Certification</vt:lpstr>
      <vt:lpstr>Turn and Talk</vt:lpstr>
      <vt:lpstr>Are organic foods more healthy?</vt:lpstr>
      <vt:lpstr>The Price Difference</vt:lpstr>
      <vt:lpstr>Turn and Talk 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 understand the components of organic farming. </dc:title>
  <dc:creator>Kayla McDaniel</dc:creator>
  <cp:lastModifiedBy>Kayla McDaniel</cp:lastModifiedBy>
  <cp:revision>38</cp:revision>
  <dcterms:created xsi:type="dcterms:W3CDTF">2014-03-04T23:49:05Z</dcterms:created>
  <dcterms:modified xsi:type="dcterms:W3CDTF">2016-02-12T15:47:13Z</dcterms:modified>
</cp:coreProperties>
</file>