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9" r:id="rId4"/>
    <p:sldId id="257" r:id="rId5"/>
    <p:sldId id="258" r:id="rId6"/>
    <p:sldId id="261" r:id="rId7"/>
    <p:sldId id="260" r:id="rId8"/>
    <p:sldId id="262" r:id="rId9"/>
    <p:sldId id="263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E435C-4B94-064A-B978-327D273D928F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96939-CA94-C448-87DC-9A75F64C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84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96939-CA94-C448-87DC-9A75F64C3A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1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96939-CA94-C448-87DC-9A75F64C3A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2A7-108B-2F46-ABBD-D07C5B07C9EA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56B-40A5-8B4A-9F2F-07DAC593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0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2A7-108B-2F46-ABBD-D07C5B07C9EA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56B-40A5-8B4A-9F2F-07DAC593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7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2A7-108B-2F46-ABBD-D07C5B07C9EA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56B-40A5-8B4A-9F2F-07DAC593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8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2A7-108B-2F46-ABBD-D07C5B07C9EA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56B-40A5-8B4A-9F2F-07DAC593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9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2A7-108B-2F46-ABBD-D07C5B07C9EA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56B-40A5-8B4A-9F2F-07DAC593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3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2A7-108B-2F46-ABBD-D07C5B07C9EA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56B-40A5-8B4A-9F2F-07DAC593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6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2A7-108B-2F46-ABBD-D07C5B07C9EA}" type="datetimeFigureOut">
              <a:rPr lang="en-US" smtClean="0"/>
              <a:t>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56B-40A5-8B4A-9F2F-07DAC593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9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2A7-108B-2F46-ABBD-D07C5B07C9EA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56B-40A5-8B4A-9F2F-07DAC593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3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2A7-108B-2F46-ABBD-D07C5B07C9EA}" type="datetimeFigureOut">
              <a:rPr lang="en-US" smtClean="0"/>
              <a:t>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56B-40A5-8B4A-9F2F-07DAC593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2A7-108B-2F46-ABBD-D07C5B07C9EA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56B-40A5-8B4A-9F2F-07DAC593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5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2A7-108B-2F46-ABBD-D07C5B07C9EA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56B-40A5-8B4A-9F2F-07DAC593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6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932A7-108B-2F46-ABBD-D07C5B07C9EA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F56B-40A5-8B4A-9F2F-07DAC593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www.chem-wise.com/ID_Pest.htm" TargetMode="External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gmpestcontrol.com/pest-control-tip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brcouncil.org/Departments/Mosquito-Abatement/Why-Mosquitoes-Are-A-Serious-Threat-1" TargetMode="External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81" y="966830"/>
            <a:ext cx="8779923" cy="5891169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SWBAT identify advantages and disadvantages of using pesticides.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Do Now: What is a </a:t>
            </a:r>
            <a:r>
              <a:rPr lang="en-US" sz="4800" dirty="0" err="1" smtClean="0"/>
              <a:t>counterclaim?Provide</a:t>
            </a:r>
            <a:r>
              <a:rPr lang="en-US" sz="4800" dirty="0" smtClean="0"/>
              <a:t> an example of a counterclaim you’ve written for another class.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5739" y="159196"/>
            <a:ext cx="7616669" cy="1752600"/>
          </a:xfrm>
        </p:spPr>
        <p:txBody>
          <a:bodyPr/>
          <a:lstStyle/>
          <a:p>
            <a:pPr algn="l"/>
            <a:r>
              <a:rPr lang="en-US" dirty="0" smtClean="0"/>
              <a:t>ES Unit 7                                               2/</a:t>
            </a:r>
            <a:r>
              <a:rPr lang="en-US" dirty="0" smtClean="0"/>
              <a:t>11/</a:t>
            </a:r>
            <a:r>
              <a:rPr lang="en-US" dirty="0" smtClean="0"/>
              <a:t>16</a:t>
            </a:r>
          </a:p>
          <a:p>
            <a:pPr algn="l"/>
            <a:r>
              <a:rPr lang="en-US" dirty="0" smtClean="0"/>
              <a:t>Lesson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63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www.today.com</a:t>
            </a:r>
            <a:r>
              <a:rPr lang="en-US" dirty="0" smtClean="0"/>
              <a:t>/video/today/37187283#37187283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3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GMO Essay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Mon. Feb 22</a:t>
            </a:r>
            <a:r>
              <a:rPr lang="en-US" baseline="30000" dirty="0" smtClean="0"/>
              <a:t>nd</a:t>
            </a:r>
          </a:p>
          <a:p>
            <a:r>
              <a:rPr lang="en-US" dirty="0" smtClean="0"/>
              <a:t>5 paragraphs!</a:t>
            </a:r>
          </a:p>
          <a:p>
            <a:r>
              <a:rPr lang="en-US" dirty="0" smtClean="0"/>
              <a:t>Include a counterclaim!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7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Mini-lecture</a:t>
            </a:r>
          </a:p>
          <a:p>
            <a:r>
              <a:rPr lang="en-US" dirty="0" smtClean="0"/>
              <a:t>Video/discussion</a:t>
            </a:r>
          </a:p>
          <a:p>
            <a:r>
              <a:rPr lang="en-US" dirty="0" smtClean="0"/>
              <a:t>Pass back work!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9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first….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job on the </a:t>
            </a:r>
            <a:r>
              <a:rPr lang="en-US" dirty="0"/>
              <a:t>S</a:t>
            </a:r>
            <a:r>
              <a:rPr lang="en-US" dirty="0" smtClean="0"/>
              <a:t>ocratic seminar yesterday!!!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380" y="2735474"/>
            <a:ext cx="5609570" cy="37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51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Mice, locusts, bedbugs, cockroaches, etc.</a:t>
            </a:r>
            <a:endParaRPr lang="en-US" sz="3600" dirty="0"/>
          </a:p>
        </p:txBody>
      </p:sp>
      <p:pic>
        <p:nvPicPr>
          <p:cNvPr id="4" name="irc_mi" descr="http://www.bigmpestcontrol.com/wp-content/uploads/2014/01/roaches-and-pest-control-terminators-in-mcallen-ingleside-new-braunfels-tx-big-m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51930"/>
            <a:ext cx="2958419" cy="247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chem-wise.com/Pest%20I11.gi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249" y="3851930"/>
            <a:ext cx="3404388" cy="2327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39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pest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Pesticides:</a:t>
            </a:r>
          </a:p>
          <a:p>
            <a:pPr lvl="1"/>
            <a:r>
              <a:rPr lang="en-US" sz="3200" dirty="0" smtClean="0"/>
              <a:t>Insecticides</a:t>
            </a:r>
            <a:r>
              <a:rPr lang="en-US" sz="3200" dirty="0" smtClean="0">
                <a:sym typeface="Wingdings"/>
              </a:rPr>
              <a:t> insects</a:t>
            </a:r>
            <a:endParaRPr lang="en-US" sz="3200" dirty="0" smtClean="0"/>
          </a:p>
          <a:p>
            <a:pPr lvl="1"/>
            <a:r>
              <a:rPr lang="en-US" sz="3200" dirty="0" smtClean="0"/>
              <a:t>Herbicides</a:t>
            </a:r>
            <a:r>
              <a:rPr lang="en-US" sz="3200" dirty="0" smtClean="0">
                <a:sym typeface="Wingdings"/>
              </a:rPr>
              <a:t> weeds</a:t>
            </a:r>
            <a:endParaRPr lang="en-US" sz="3200" dirty="0" smtClean="0"/>
          </a:p>
          <a:p>
            <a:pPr lvl="1"/>
            <a:r>
              <a:rPr lang="en-US" sz="3200" dirty="0" smtClean="0"/>
              <a:t>Fungicides</a:t>
            </a:r>
            <a:r>
              <a:rPr lang="en-US" sz="3200" dirty="0" smtClean="0">
                <a:sym typeface="Wingdings"/>
              </a:rPr>
              <a:t> fungi</a:t>
            </a:r>
            <a:endParaRPr lang="en-US" sz="3200" dirty="0" smtClean="0"/>
          </a:p>
          <a:p>
            <a:pPr lvl="1"/>
            <a:r>
              <a:rPr lang="en-US" sz="3200" dirty="0" smtClean="0"/>
              <a:t>Rodenticides</a:t>
            </a:r>
            <a:r>
              <a:rPr lang="en-US" sz="3200" dirty="0" smtClean="0">
                <a:sym typeface="Wingdings"/>
              </a:rPr>
              <a:t> rodents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590" y="4538449"/>
            <a:ext cx="2495033" cy="1962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834" y="1600200"/>
            <a:ext cx="1859966" cy="2386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728" y="4709210"/>
            <a:ext cx="2980511" cy="19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9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Pesticides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generation </a:t>
            </a:r>
            <a:r>
              <a:rPr lang="en-US" dirty="0" smtClean="0"/>
              <a:t>pesticides</a:t>
            </a:r>
          </a:p>
          <a:p>
            <a:pPr lvl="1"/>
            <a:r>
              <a:rPr lang="en-US" dirty="0" smtClean="0"/>
              <a:t>Ex: arsenic and lead</a:t>
            </a:r>
            <a:endParaRPr lang="en-US" dirty="0" smtClean="0"/>
          </a:p>
          <a:p>
            <a:pPr lvl="1"/>
            <a:r>
              <a:rPr lang="en-US" dirty="0" smtClean="0"/>
              <a:t>Borrowed from plants</a:t>
            </a:r>
          </a:p>
          <a:p>
            <a:pPr lvl="1"/>
            <a:r>
              <a:rPr lang="en-US" dirty="0" smtClean="0"/>
              <a:t>Con: some are highly toxic to other species (fish and bees)</a:t>
            </a:r>
          </a:p>
          <a:p>
            <a:r>
              <a:rPr lang="en-US" dirty="0" smtClean="0"/>
              <a:t>Second generation pesticides</a:t>
            </a:r>
          </a:p>
          <a:p>
            <a:pPr lvl="1"/>
            <a:r>
              <a:rPr lang="en-US" dirty="0" smtClean="0"/>
              <a:t>Created in a lab</a:t>
            </a:r>
          </a:p>
          <a:p>
            <a:pPr lvl="1"/>
            <a:r>
              <a:rPr lang="en-US" dirty="0" smtClean="0"/>
              <a:t>Example: DDT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952" y="4996315"/>
            <a:ext cx="2122307" cy="1549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675" y="3976859"/>
            <a:ext cx="2025335" cy="256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3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Pesticides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Save lives</a:t>
            </a:r>
            <a:r>
              <a:rPr lang="en-US" sz="3600" dirty="0" smtClean="0">
                <a:sym typeface="Wingdings"/>
              </a:rPr>
              <a:t> controlled malaria</a:t>
            </a:r>
          </a:p>
          <a:p>
            <a:r>
              <a:rPr lang="en-US" sz="3600" dirty="0" smtClean="0">
                <a:sym typeface="Wingdings"/>
              </a:rPr>
              <a:t>Work fast </a:t>
            </a:r>
          </a:p>
          <a:p>
            <a:r>
              <a:rPr lang="en-US" sz="3600" dirty="0" smtClean="0">
                <a:sym typeface="Wingdings"/>
              </a:rPr>
              <a:t>Increase food supplies</a:t>
            </a:r>
          </a:p>
          <a:p>
            <a:pPr lvl="1"/>
            <a:r>
              <a:rPr lang="en-US" sz="3600" dirty="0" smtClean="0">
                <a:sym typeface="Wingdings"/>
              </a:rPr>
              <a:t>20 to 40 percent of potential crop production is lost annually due to pests.</a:t>
            </a:r>
          </a:p>
          <a:p>
            <a:endParaRPr lang="en-US" dirty="0"/>
          </a:p>
        </p:txBody>
      </p:sp>
      <p:pic>
        <p:nvPicPr>
          <p:cNvPr id="10" name="irc_mi" descr="http://www.wbrcouncil.org/Images/Interior/mosquito%20abatement/no_mosquito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61" y="4742288"/>
            <a:ext cx="2877739" cy="2115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16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Pesticides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Promote genetic resistance</a:t>
            </a:r>
          </a:p>
          <a:p>
            <a:r>
              <a:rPr lang="en-US" sz="3600" dirty="0" smtClean="0"/>
              <a:t>Kill natural pest enemies</a:t>
            </a:r>
          </a:p>
          <a:p>
            <a:r>
              <a:rPr lang="en-US" sz="3600" dirty="0" smtClean="0"/>
              <a:t>Pollute the environment</a:t>
            </a:r>
          </a:p>
          <a:p>
            <a:r>
              <a:rPr lang="en-US" sz="3600" dirty="0" smtClean="0"/>
              <a:t>Can harm wildlife and people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413" y="3844485"/>
            <a:ext cx="25400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9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Pesticides and </a:t>
            </a:r>
            <a:r>
              <a:rPr lang="en-US" dirty="0"/>
              <a:t>H</a:t>
            </a:r>
            <a:r>
              <a:rPr lang="en-US" dirty="0" smtClean="0"/>
              <a:t>uman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Pesticides can irritate eyes and skin.</a:t>
            </a:r>
          </a:p>
          <a:p>
            <a:r>
              <a:rPr lang="en-US" sz="3600" dirty="0" smtClean="0"/>
              <a:t>Some pesticides may be carcinogens (cause cancer).</a:t>
            </a:r>
            <a:endParaRPr lang="en-US" sz="3600" dirty="0"/>
          </a:p>
          <a:p>
            <a:r>
              <a:rPr lang="en-US" sz="3600" dirty="0" smtClean="0"/>
              <a:t>Study showed an association between pesticide residue un urine and ADHD in children.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131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226</Words>
  <Application>Microsoft Macintosh PowerPoint</Application>
  <PresentationFormat>On-screen Show (4:3)</PresentationFormat>
  <Paragraphs>47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SWBAT identify advantages and disadvantages of using pesticides.  Do Now: What is a counterclaim?Provide an example of a counterclaim you’ve written for another class. </vt:lpstr>
      <vt:lpstr>Agenda:</vt:lpstr>
      <vt:lpstr>But first….</vt:lpstr>
      <vt:lpstr>What is a pest?</vt:lpstr>
      <vt:lpstr>Control pest populations</vt:lpstr>
      <vt:lpstr>Pesticides 101</vt:lpstr>
      <vt:lpstr>Advantages of Pesticides</vt:lpstr>
      <vt:lpstr>Disadvantages of Pesticides</vt:lpstr>
      <vt:lpstr>Pesticides and Human Health</vt:lpstr>
      <vt:lpstr>Video</vt:lpstr>
      <vt:lpstr>GMO Essay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advantages and disadvantages of using pesticides.</dc:title>
  <dc:creator>Kayla McDaniel</dc:creator>
  <cp:lastModifiedBy>Kayla McDaniel</cp:lastModifiedBy>
  <cp:revision>32</cp:revision>
  <dcterms:created xsi:type="dcterms:W3CDTF">2014-03-04T00:18:28Z</dcterms:created>
  <dcterms:modified xsi:type="dcterms:W3CDTF">2016-02-11T16:05:45Z</dcterms:modified>
</cp:coreProperties>
</file>