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4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5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0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0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3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1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994F-8EBE-DF4D-A033-7E8250FA5D4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C7BD-F0BE-8245-B216-3836D3BE4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57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understand how crops are modified through genetic engineering.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was the most surprising fact you learned from yesterday’s documentary?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3677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2/5/16</a:t>
            </a:r>
          </a:p>
          <a:p>
            <a:pPr algn="l"/>
            <a:r>
              <a:rPr lang="en-US" dirty="0" smtClean="0"/>
              <a:t>Lesson 4</a:t>
            </a:r>
          </a:p>
          <a:p>
            <a:pPr algn="l"/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3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share out your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3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three before me</a:t>
            </a:r>
          </a:p>
          <a:p>
            <a:r>
              <a:rPr lang="en-US" dirty="0" smtClean="0"/>
              <a:t>Follow directions carefully</a:t>
            </a:r>
          </a:p>
          <a:p>
            <a:r>
              <a:rPr lang="en-US" dirty="0" smtClean="0"/>
              <a:t>2 question per person limit!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7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finish early, complete the what’s for dinner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2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6139</TotalTime>
  <Words>64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understand how crops are modified through genetic engineering.  Do Now: What was the most surprising fact you learned from yesterday’s documentary? </vt:lpstr>
      <vt:lpstr>Homework Share Out</vt:lpstr>
      <vt:lpstr>Webquest Rules</vt:lpstr>
      <vt:lpstr>Done Early?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how crops are modified through genetic engineering.</dc:title>
  <dc:creator>Kayla McDaniel</dc:creator>
  <cp:lastModifiedBy>Kayla McDaniel</cp:lastModifiedBy>
  <cp:revision>5</cp:revision>
  <dcterms:created xsi:type="dcterms:W3CDTF">2016-02-04T20:50:19Z</dcterms:created>
  <dcterms:modified xsi:type="dcterms:W3CDTF">2016-02-09T03:09:56Z</dcterms:modified>
</cp:coreProperties>
</file>