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9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2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4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2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041E-D467-754C-B43E-E0C06A3224E9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F41D-7359-7B4F-AA33-4AF3225B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8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6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analyze the advantages and disadvantages of GMOs.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What do you think is the most dangerous disadvantage of GMOs?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196" y="246154"/>
            <a:ext cx="7633004" cy="1884271"/>
          </a:xfrm>
        </p:spPr>
        <p:txBody>
          <a:bodyPr/>
          <a:lstStyle/>
          <a:p>
            <a:pPr algn="l"/>
            <a:r>
              <a:rPr lang="en-US" dirty="0" smtClean="0"/>
              <a:t>ES Unit 7                                                2</a:t>
            </a:r>
            <a:r>
              <a:rPr lang="en-US" dirty="0" smtClean="0"/>
              <a:t>/</a:t>
            </a:r>
            <a:r>
              <a:rPr lang="en-US" dirty="0"/>
              <a:t>4</a:t>
            </a:r>
            <a:r>
              <a:rPr lang="en-US" dirty="0" smtClean="0"/>
              <a:t>/16</a:t>
            </a:r>
            <a:endParaRPr lang="en-US" dirty="0" smtClean="0"/>
          </a:p>
          <a:p>
            <a:pPr algn="l"/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0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terminator gene?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858" y="1600200"/>
            <a:ext cx="4275540" cy="47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43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http://</a:t>
            </a:r>
            <a:r>
              <a:rPr lang="pl-PL" dirty="0" err="1"/>
              <a:t>tv.naturalnews.com</a:t>
            </a:r>
            <a:r>
              <a:rPr lang="pl-PL" dirty="0"/>
              <a:t>/</a:t>
            </a:r>
            <a:r>
              <a:rPr lang="pl-PL" dirty="0" err="1"/>
              <a:t>v.asp?v</a:t>
            </a:r>
            <a:r>
              <a:rPr lang="pl-PL" dirty="0"/>
              <a:t>=02AE6EE3C01296F40F54EEFD63D453E8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4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37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analyze the advantages and disadvantages of GMOs.   Do Now: What do you think is the most dangerous disadvantage of GMOs? Why?</vt:lpstr>
      <vt:lpstr>What is a terminator gene?</vt:lpstr>
      <vt:lpstr>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analyze the advantages and disadvantages of GMOs.  Do Now: </dc:title>
  <dc:creator>Kayla McDaniel</dc:creator>
  <cp:lastModifiedBy>Kayla McDaniel</cp:lastModifiedBy>
  <cp:revision>8</cp:revision>
  <dcterms:created xsi:type="dcterms:W3CDTF">2015-02-25T02:56:01Z</dcterms:created>
  <dcterms:modified xsi:type="dcterms:W3CDTF">2016-02-04T16:04:45Z</dcterms:modified>
</cp:coreProperties>
</file>