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58" r:id="rId4"/>
    <p:sldId id="268" r:id="rId5"/>
    <p:sldId id="259" r:id="rId6"/>
    <p:sldId id="263" r:id="rId7"/>
    <p:sldId id="264" r:id="rId8"/>
    <p:sldId id="274" r:id="rId9"/>
    <p:sldId id="260" r:id="rId10"/>
    <p:sldId id="262" r:id="rId11"/>
    <p:sldId id="267" r:id="rId12"/>
    <p:sldId id="275" r:id="rId13"/>
    <p:sldId id="278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577EE2-2865-8B43-A229-DA54D1A88532}" type="datetimeFigureOut">
              <a:rPr lang="en-US" smtClean="0"/>
              <a:t>2/2/16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6B2B0B-F447-1645-AB75-BE384E97D7D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hfc.com/blog/post/2014/01/19/Food-Allergies-Weight-Gain.aspx" TargetMode="Externa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mark.org/sagcot-agrodealer-development-program/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agro.com/usag/resource/20130430a.htm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79" y="80763"/>
            <a:ext cx="7886621" cy="1219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 Unit </a:t>
            </a:r>
            <a:r>
              <a:rPr lang="en-US" dirty="0"/>
              <a:t>7</a:t>
            </a:r>
            <a:r>
              <a:rPr lang="en-US" dirty="0" smtClean="0"/>
              <a:t>                         2</a:t>
            </a:r>
            <a:r>
              <a:rPr lang="en-US" dirty="0" smtClean="0"/>
              <a:t>/</a:t>
            </a:r>
            <a:r>
              <a:rPr lang="en-US" dirty="0"/>
              <a:t>3</a:t>
            </a:r>
            <a:r>
              <a:rPr lang="en-US" dirty="0" smtClean="0"/>
              <a:t>/16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120" y="1950737"/>
            <a:ext cx="7823080" cy="405119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SWBAT to compare the advantages and disadvantages of GMOs.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Do Now:</a:t>
            </a:r>
          </a:p>
          <a:p>
            <a:pPr algn="ctr"/>
            <a:r>
              <a:rPr lang="en-US" sz="3600" dirty="0"/>
              <a:t>What is a GMO?</a:t>
            </a:r>
          </a:p>
          <a:p>
            <a:pPr algn="ctr"/>
            <a:r>
              <a:rPr lang="en-US" sz="3600" dirty="0" smtClean="0"/>
              <a:t>Name two crops that have been genetically modified.</a:t>
            </a:r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955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Lower genetic diversity</a:t>
            </a:r>
          </a:p>
          <a:p>
            <a:pPr lvl="1"/>
            <a:r>
              <a:rPr lang="en-US" sz="3600" dirty="0" smtClean="0"/>
              <a:t>Genes from GM crops can spread to organic crops through pollination.</a:t>
            </a:r>
          </a:p>
          <a:p>
            <a:pPr lvl="1"/>
            <a:r>
              <a:rPr lang="en-US" sz="3600" dirty="0" smtClean="0"/>
              <a:t>The crops then contain genes from another species (transgenic).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20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food allergies</a:t>
            </a:r>
          </a:p>
          <a:p>
            <a:pPr lvl="1"/>
            <a:r>
              <a:rPr lang="en-US" dirty="0" smtClean="0"/>
              <a:t>Recent increase in food allergies among children</a:t>
            </a:r>
          </a:p>
          <a:p>
            <a:pPr lvl="1"/>
            <a:r>
              <a:rPr lang="en-US" dirty="0" smtClean="0"/>
              <a:t>UK study found that allergic reactions to soy had increased by 50%</a:t>
            </a:r>
          </a:p>
          <a:p>
            <a:pPr lvl="1"/>
            <a:endParaRPr lang="en-US" dirty="0"/>
          </a:p>
        </p:txBody>
      </p:sp>
      <p:pic>
        <p:nvPicPr>
          <p:cNvPr id="4" name="irc_mi" descr="http://www.ghfc.com/uploads/images/most_common_food_allerge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2" y="4064000"/>
            <a:ext cx="5159587" cy="261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97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</a:t>
            </a:r>
            <a:r>
              <a:rPr lang="en-US" sz="4000" dirty="0" smtClean="0"/>
              <a:t>ank </a:t>
            </a:r>
            <a:r>
              <a:rPr lang="en-US" sz="4000" dirty="0"/>
              <a:t>the disadvantages from the greatest to the least. </a:t>
            </a:r>
            <a:endParaRPr lang="en-US" sz="4000" dirty="0" smtClean="0"/>
          </a:p>
          <a:p>
            <a:r>
              <a:rPr lang="en-US" sz="4000" dirty="0" smtClean="0"/>
              <a:t>Turn and talk: Which disadvantage do you think is the worst? 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942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common items in the supermarket contain GMOs?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4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 you believe the best advantage outweighs the worst disadvantage? Why or why not?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87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what a terminator gene is</a:t>
            </a:r>
          </a:p>
          <a:p>
            <a:r>
              <a:rPr lang="en-US" sz="4000" dirty="0" smtClean="0"/>
              <a:t>Cite your source!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666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7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Homework share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021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Monsanto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Company that produces genetically modified crops and pesticides</a:t>
            </a:r>
            <a:endParaRPr lang="en-US" sz="4000" dirty="0"/>
          </a:p>
        </p:txBody>
      </p:sp>
      <p:pic>
        <p:nvPicPr>
          <p:cNvPr id="4" name="irc_mi" descr="http://agmark.org/demo/wp-content/uploads/2013/10/MONSANTO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54" y="3505200"/>
            <a:ext cx="5931747" cy="199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61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GMO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resistant to insects, diseases, frost, and drought.</a:t>
            </a:r>
          </a:p>
        </p:txBody>
      </p:sp>
      <p:pic>
        <p:nvPicPr>
          <p:cNvPr id="4" name="Picture 3" descr="ttp://cropview.files.wordpress.com/2012/07/2012_0707corndrought201200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07" y="3397499"/>
            <a:ext cx="3929610" cy="298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8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GMO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There is a higher yield for GMOs</a:t>
            </a:r>
          </a:p>
          <a:p>
            <a:pPr lvl="1"/>
            <a:r>
              <a:rPr lang="en-US" dirty="0" smtClean="0"/>
              <a:t>More crops produced in a given area.</a:t>
            </a:r>
            <a:endParaRPr lang="en-US" dirty="0"/>
          </a:p>
        </p:txBody>
      </p:sp>
      <p:pic>
        <p:nvPicPr>
          <p:cNvPr id="4" name="irc_mi" descr="http://www.dowagro.com/usag/resource/images/weed-growth-char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53" y="2963038"/>
            <a:ext cx="5472938" cy="3741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95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GMO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689357" cy="350880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Need less fertilizer</a:t>
            </a:r>
          </a:p>
          <a:p>
            <a:r>
              <a:rPr lang="en-US" sz="4000" dirty="0"/>
              <a:t>Crops may grow faster</a:t>
            </a:r>
          </a:p>
          <a:p>
            <a:r>
              <a:rPr lang="en-US" sz="4000" dirty="0"/>
              <a:t>Last longer (for transportation and shelf-life)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55" y="4396365"/>
            <a:ext cx="3304208" cy="2461635"/>
          </a:xfrm>
          <a:prstGeom prst="rect">
            <a:avLst/>
          </a:prstGeom>
        </p:spPr>
      </p:pic>
      <p:pic>
        <p:nvPicPr>
          <p:cNvPr id="8" name="Picture 7" descr="ar samples from a 1997 field tri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99" y="4641293"/>
            <a:ext cx="3231845" cy="1830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35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Rank the </a:t>
            </a:r>
            <a:r>
              <a:rPr lang="en-US" sz="4000" dirty="0" smtClean="0"/>
              <a:t>advantages </a:t>
            </a:r>
            <a:r>
              <a:rPr lang="en-US" sz="4000" dirty="0"/>
              <a:t>from the greatest to the least. </a:t>
            </a:r>
          </a:p>
          <a:p>
            <a:r>
              <a:rPr lang="en-US" sz="4000" dirty="0"/>
              <a:t>Turn and talk: </a:t>
            </a:r>
            <a:r>
              <a:rPr lang="en-US" sz="4000" dirty="0" smtClean="0"/>
              <a:t> Which advantage </a:t>
            </a:r>
            <a:r>
              <a:rPr lang="en-US" sz="4000" dirty="0"/>
              <a:t>do you think is the </a:t>
            </a:r>
            <a:r>
              <a:rPr lang="en-US" sz="4000" dirty="0" smtClean="0"/>
              <a:t>best? </a:t>
            </a:r>
            <a:r>
              <a:rPr lang="en-US" sz="4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9265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2" y="1447799"/>
            <a:ext cx="7829906" cy="5234451"/>
          </a:xfrm>
        </p:spPr>
        <p:txBody>
          <a:bodyPr/>
          <a:lstStyle/>
          <a:p>
            <a:r>
              <a:rPr lang="en-US" dirty="0" smtClean="0"/>
              <a:t>More herbicide use</a:t>
            </a:r>
          </a:p>
          <a:p>
            <a:pPr lvl="1"/>
            <a:r>
              <a:rPr lang="en-US" dirty="0" smtClean="0"/>
              <a:t>Weeds that are resistant to herbicides live and reproduce</a:t>
            </a:r>
          </a:p>
          <a:p>
            <a:pPr lvl="1"/>
            <a:r>
              <a:rPr lang="en-US" dirty="0" smtClean="0"/>
              <a:t>Creation of “</a:t>
            </a:r>
            <a:r>
              <a:rPr lang="en-US" dirty="0" err="1" smtClean="0"/>
              <a:t>superweeds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More pesticide resistant insects</a:t>
            </a:r>
          </a:p>
          <a:p>
            <a:pPr lvl="1"/>
            <a:endParaRPr lang="en-US" dirty="0"/>
          </a:p>
        </p:txBody>
      </p:sp>
      <p:pic>
        <p:nvPicPr>
          <p:cNvPr id="4" name="Picture 3" descr="ttp://b-i.forbesimg.com/bethhoffman/files/2013/07/AcresPestic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18" y="4565700"/>
            <a:ext cx="2587282" cy="22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82" y="4462602"/>
            <a:ext cx="4439296" cy="22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1581</TotalTime>
  <Words>275</Words>
  <Application>Microsoft Macintosh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ES Unit 7                         2/3/16 Lesson 2</vt:lpstr>
      <vt:lpstr>Agenda</vt:lpstr>
      <vt:lpstr>Turn and Talk</vt:lpstr>
      <vt:lpstr>Monsanto</vt:lpstr>
      <vt:lpstr>GMO Advantages</vt:lpstr>
      <vt:lpstr>GMO Advantages</vt:lpstr>
      <vt:lpstr>GMO Advantages</vt:lpstr>
      <vt:lpstr>Stop and Think</vt:lpstr>
      <vt:lpstr>GMO Disadvantages</vt:lpstr>
      <vt:lpstr>GMO Disadvantages</vt:lpstr>
      <vt:lpstr>GMO Disadvantages</vt:lpstr>
      <vt:lpstr>Stop and Think</vt:lpstr>
      <vt:lpstr>Video:</vt:lpstr>
      <vt:lpstr>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4                              2/10/14</dc:title>
  <dc:creator>Kayla McDaniel</dc:creator>
  <cp:lastModifiedBy>Kayla McDaniel</cp:lastModifiedBy>
  <cp:revision>43</cp:revision>
  <dcterms:created xsi:type="dcterms:W3CDTF">2014-02-09T17:25:25Z</dcterms:created>
  <dcterms:modified xsi:type="dcterms:W3CDTF">2016-02-03T16:02:29Z</dcterms:modified>
</cp:coreProperties>
</file>