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83" r:id="rId4"/>
    <p:sldId id="277" r:id="rId5"/>
    <p:sldId id="261" r:id="rId6"/>
    <p:sldId id="262" r:id="rId7"/>
    <p:sldId id="263" r:id="rId8"/>
    <p:sldId id="258" r:id="rId9"/>
    <p:sldId id="265" r:id="rId10"/>
    <p:sldId id="266" r:id="rId11"/>
    <p:sldId id="268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21314-E404-6542-A69C-7D5FD937AF9B}" type="datetimeFigureOut">
              <a:rPr lang="en-US" smtClean="0"/>
              <a:t>2/1/16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789E2-63F0-DF45-842C-5D2CE734D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00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 pair share, use information in </a:t>
            </a:r>
            <a:r>
              <a:rPr lang="en-US" smtClean="0"/>
              <a:t>some way.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789E2-63F0-DF45-842C-5D2CE734DF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62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8059D-FCFB-FE4F-9D40-214738FAF7D2}" type="datetimeFigureOut">
              <a:rPr lang="en-US" smtClean="0"/>
              <a:t>2/1/16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1AAE4-926C-B145-AB67-3DE08691E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8059D-FCFB-FE4F-9D40-214738FAF7D2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1AAE4-926C-B145-AB67-3DE08691E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8059D-FCFB-FE4F-9D40-214738FAF7D2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1AAE4-926C-B145-AB67-3DE08691E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8059D-FCFB-FE4F-9D40-214738FAF7D2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1AAE4-926C-B145-AB67-3DE08691E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8059D-FCFB-FE4F-9D40-214738FAF7D2}" type="datetimeFigureOut">
              <a:rPr lang="en-US" smtClean="0"/>
              <a:t>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1AAE4-926C-B145-AB67-3DE08691E7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8059D-FCFB-FE4F-9D40-214738FAF7D2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1AAE4-926C-B145-AB67-3DE08691E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8059D-FCFB-FE4F-9D40-214738FAF7D2}" type="datetimeFigureOut">
              <a:rPr lang="en-US" smtClean="0"/>
              <a:t>2/1/16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1AAE4-926C-B145-AB67-3DE08691E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8059D-FCFB-FE4F-9D40-214738FAF7D2}" type="datetimeFigureOut">
              <a:rPr lang="en-US" smtClean="0"/>
              <a:t>2/1/16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1AAE4-926C-B145-AB67-3DE08691E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8059D-FCFB-FE4F-9D40-214738FAF7D2}" type="datetimeFigureOut">
              <a:rPr lang="en-US" smtClean="0"/>
              <a:t>2/1/16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1AAE4-926C-B145-AB67-3DE08691E7D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8059D-FCFB-FE4F-9D40-214738FAF7D2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1AAE4-926C-B145-AB67-3DE08691E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E8059D-FCFB-FE4F-9D40-214738FAF7D2}" type="datetimeFigureOut">
              <a:rPr lang="en-US" smtClean="0"/>
              <a:t>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F1AAE4-926C-B145-AB67-3DE08691E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E8059D-FCFB-FE4F-9D40-214738FAF7D2}" type="datetimeFigureOut">
              <a:rPr lang="en-US" smtClean="0"/>
              <a:t>2/1/16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F1AAE4-926C-B145-AB67-3DE08691E7D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hakatribune.com/agriculture/2013/nov/11/%E2%80%98confined-trial%E2%80%99-allowed-genetically-modified-rice-potato" TargetMode="External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llowgoldenricenow.org/" TargetMode="External"/><Relationship Id="rId3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591" y="1631917"/>
            <a:ext cx="7772400" cy="3960792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SWBAT </a:t>
            </a:r>
            <a:r>
              <a:rPr lang="en-US" sz="4000" dirty="0" smtClean="0"/>
              <a:t>identify reasons why humans genetically engineer food.</a:t>
            </a:r>
            <a:r>
              <a:rPr lang="en-US" sz="4000" dirty="0" smtClean="0">
                <a:effectLst/>
              </a:rPr>
              <a:t/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/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Do Now: Do you think Americans are conscious of the ingredients </a:t>
            </a:r>
            <a:r>
              <a:rPr lang="en-US" sz="4000" dirty="0" smtClean="0">
                <a:effectLst/>
              </a:rPr>
              <a:t>in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smtClean="0">
                <a:effectLst/>
              </a:rPr>
              <a:t>the food they eat? Why or why not?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031" y="184117"/>
            <a:ext cx="8438960" cy="1752600"/>
          </a:xfrm>
        </p:spPr>
        <p:txBody>
          <a:bodyPr/>
          <a:lstStyle/>
          <a:p>
            <a:pPr algn="l"/>
            <a:r>
              <a:rPr lang="en-US" dirty="0" smtClean="0"/>
              <a:t>       </a:t>
            </a:r>
            <a:r>
              <a:rPr lang="en-US" sz="3200" dirty="0" smtClean="0"/>
              <a:t>ES Unit 7                                         2/</a:t>
            </a:r>
            <a:r>
              <a:rPr lang="en-US" sz="3200" dirty="0" smtClean="0"/>
              <a:t>2/16</a:t>
            </a:r>
            <a:endParaRPr lang="en-US" sz="3200" dirty="0" smtClean="0"/>
          </a:p>
          <a:p>
            <a:pPr algn="l"/>
            <a:r>
              <a:rPr lang="en-US" sz="3200" dirty="0" smtClean="0"/>
              <a:t>      Lesson 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0755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Potatoes: Disease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Goal: Make resistant to the disease that caused the Irish Potato Famine</a:t>
            </a:r>
            <a:endParaRPr lang="en-US" sz="4800" dirty="0"/>
          </a:p>
        </p:txBody>
      </p:sp>
      <p:pic>
        <p:nvPicPr>
          <p:cNvPr id="4" name="irc_mi" descr="http://www.dhakatribune.com/sites/default/files/imagecache/870x488_article_high/article/2013/11/11/potato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134" y="4519656"/>
            <a:ext cx="3721554" cy="1962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0176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Rice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Enriched with vitamin A</a:t>
            </a:r>
          </a:p>
          <a:p>
            <a:r>
              <a:rPr lang="en-US" sz="4000" dirty="0" smtClean="0"/>
              <a:t>Used in developing countries where people have malnutrition.</a:t>
            </a:r>
            <a:endParaRPr lang="en-US" sz="4000" dirty="0"/>
          </a:p>
        </p:txBody>
      </p:sp>
      <p:pic>
        <p:nvPicPr>
          <p:cNvPr id="4" name="irc_mi" descr="http://www.allowgoldenricenow.org/images/golden-rice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953" y="4396767"/>
            <a:ext cx="3621736" cy="22018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5243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Was there a certain food that you were surprised to learn was genetically modified? Why or why not?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839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How is the first green revolution different form the second green revolution?</a:t>
            </a:r>
          </a:p>
          <a:p>
            <a:r>
              <a:rPr lang="en-US" sz="4400" dirty="0" smtClean="0"/>
              <a:t>What is genetic engineering?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00103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7: Land and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~ 2 weeks</a:t>
            </a:r>
          </a:p>
          <a:p>
            <a:r>
              <a:rPr lang="en-US" sz="4000" dirty="0" smtClean="0"/>
              <a:t>Essential Questions:</a:t>
            </a:r>
          </a:p>
          <a:p>
            <a:pPr lvl="1"/>
            <a:r>
              <a:rPr lang="en-US" sz="3600" dirty="0"/>
              <a:t>How does agriculture and our food choices impact the environment</a:t>
            </a:r>
            <a:r>
              <a:rPr lang="en-US" sz="3600" dirty="0" smtClean="0"/>
              <a:t>?</a:t>
            </a:r>
          </a:p>
          <a:p>
            <a:pPr lvl="1"/>
            <a:r>
              <a:rPr lang="en-US" sz="3600" dirty="0"/>
              <a:t>What role do GMOs play in feeding the world?</a:t>
            </a:r>
          </a:p>
          <a:p>
            <a:pPr marL="82296" indent="0">
              <a:buNone/>
            </a:pPr>
            <a:endParaRPr lang="en-US" sz="5400" dirty="0"/>
          </a:p>
          <a:p>
            <a:pPr marL="82296" indent="0">
              <a:buNone/>
            </a:pPr>
            <a:endParaRPr lang="en-US" sz="5400" dirty="0" smtClean="0"/>
          </a:p>
          <a:p>
            <a:pPr marL="82296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4605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Reading</a:t>
            </a:r>
          </a:p>
          <a:p>
            <a:r>
              <a:rPr lang="en-US" dirty="0" smtClean="0"/>
              <a:t>Pass Back Lab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9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Knowledge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Raise your hand if you….</a:t>
            </a:r>
          </a:p>
          <a:p>
            <a:pPr lvl="1"/>
            <a:r>
              <a:rPr lang="en-US" sz="3600" dirty="0" smtClean="0"/>
              <a:t>Know what a genetically modified organism is</a:t>
            </a:r>
          </a:p>
          <a:p>
            <a:pPr lvl="1"/>
            <a:r>
              <a:rPr lang="en-US" sz="3600" dirty="0" smtClean="0"/>
              <a:t>Think you eat genetically modified food</a:t>
            </a:r>
          </a:p>
          <a:p>
            <a:pPr lvl="1"/>
            <a:r>
              <a:rPr lang="en-US" sz="3600" dirty="0" smtClean="0"/>
              <a:t>Notice labels on your food (organic, non GMOs, read the ingredients) before you eat 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537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Industrialized food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Efficient food production</a:t>
            </a:r>
          </a:p>
          <a:p>
            <a:pPr lvl="1"/>
            <a:r>
              <a:rPr lang="en-US" sz="3600" dirty="0" smtClean="0"/>
              <a:t>Produce food in high yield for little cost.</a:t>
            </a:r>
            <a:endParaRPr lang="en-US" sz="3600" dirty="0"/>
          </a:p>
          <a:p>
            <a:pPr lvl="1"/>
            <a:r>
              <a:rPr lang="en-US" sz="3600" dirty="0" smtClean="0"/>
              <a:t>Americans spend 10 % of income on food.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350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First Green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Selective Breeding (artificial selection)</a:t>
            </a:r>
            <a:endParaRPr lang="en-US" sz="4000" dirty="0"/>
          </a:p>
          <a:p>
            <a:pPr lvl="1"/>
            <a:r>
              <a:rPr lang="en-US" sz="4000" dirty="0" smtClean="0"/>
              <a:t>Intentionally breed strains of plants to obtain the best quality.</a:t>
            </a:r>
          </a:p>
          <a:p>
            <a:pPr lvl="1"/>
            <a:r>
              <a:rPr lang="en-US" sz="4000" dirty="0" smtClean="0"/>
              <a:t>Slow process</a:t>
            </a:r>
          </a:p>
          <a:p>
            <a:pPr lvl="1"/>
            <a:r>
              <a:rPr lang="en-US" sz="4000" dirty="0" smtClean="0"/>
              <a:t>Great results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851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 Breeding: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95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24437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Second Green Revolution: GMOs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57158"/>
            <a:ext cx="7498080" cy="4800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Genetic engineering: taking genes from one species and inserting it into an unrelated species.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40700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Bt</a:t>
            </a:r>
            <a:r>
              <a:rPr lang="en-US" dirty="0" smtClean="0"/>
              <a:t>-Corn- Pest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Contains a gene that kills insects</a:t>
            </a:r>
          </a:p>
          <a:p>
            <a:r>
              <a:rPr lang="en-US" sz="4000" dirty="0" smtClean="0"/>
              <a:t>Farmer doesn’t have to use as many pesticides</a:t>
            </a:r>
          </a:p>
          <a:p>
            <a:endParaRPr lang="en-US" dirty="0"/>
          </a:p>
        </p:txBody>
      </p:sp>
      <p:pic>
        <p:nvPicPr>
          <p:cNvPr id="4" name="Picture 3" descr="omparison of ears of non-bt and bt cor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717" y="4188559"/>
            <a:ext cx="3430560" cy="20598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0786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3151</TotalTime>
  <Words>278</Words>
  <Application>Microsoft Macintosh PowerPoint</Application>
  <PresentationFormat>On-screen Show (4:3)</PresentationFormat>
  <Paragraphs>46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SWBAT identify reasons why humans genetically engineer food.  Do Now: Do you think Americans are conscious of the ingredients in the food they eat? Why or why not?</vt:lpstr>
      <vt:lpstr>Unit 7: Land and Food</vt:lpstr>
      <vt:lpstr>Agenda:</vt:lpstr>
      <vt:lpstr>Knowledge Test</vt:lpstr>
      <vt:lpstr>Industrialized food production</vt:lpstr>
      <vt:lpstr>The First Green Revolution</vt:lpstr>
      <vt:lpstr>Selective Breeding: Example</vt:lpstr>
      <vt:lpstr> Second Green Revolution: GMOs</vt:lpstr>
      <vt:lpstr>Bt-Corn- Pest resistance</vt:lpstr>
      <vt:lpstr>Potatoes: Disease Resistance</vt:lpstr>
      <vt:lpstr>Golden Rice </vt:lpstr>
      <vt:lpstr>Discussion</vt:lpstr>
      <vt:lpstr>Let’s review!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evaluate the harms and benefits of using GMOs in food production. </dc:title>
  <dc:creator>Kayla McDaniel</dc:creator>
  <cp:lastModifiedBy>Kayla McDaniel</cp:lastModifiedBy>
  <cp:revision>58</cp:revision>
  <dcterms:created xsi:type="dcterms:W3CDTF">2014-02-02T20:48:49Z</dcterms:created>
  <dcterms:modified xsi:type="dcterms:W3CDTF">2016-02-02T20:16:17Z</dcterms:modified>
</cp:coreProperties>
</file>