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59DF0-9B3F-A24E-BD78-ED2F023311C4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C94F9-4CD3-8E4F-BAEF-9573B53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5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evaluate the effects of overfishing.</a:t>
            </a:r>
            <a:br>
              <a:rPr lang="en-US" dirty="0" smtClean="0"/>
            </a:br>
            <a:r>
              <a:rPr lang="en-US" dirty="0" smtClean="0"/>
              <a:t>Do Now: What is the difference between first generation and second generation pesticides?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847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ES Unit 7                                          2/29/16</a:t>
            </a:r>
          </a:p>
          <a:p>
            <a:pPr algn="l"/>
            <a:r>
              <a:rPr lang="en-US" dirty="0" smtClean="0"/>
              <a:t>Lesson 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812" y="5272809"/>
            <a:ext cx="2381188" cy="15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Purse seines: large nets drawn up to capture fish in large schools near the ocean surface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53" y="3532409"/>
            <a:ext cx="3765947" cy="3084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90" y="3532409"/>
            <a:ext cx="3214495" cy="32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5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these methods could have a negative impact on the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5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Bycatch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nintentional catch of species of fish, mammals or birds that are not the target fish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6" y="4183872"/>
            <a:ext cx="3575112" cy="2319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69" y="3355657"/>
            <a:ext cx="2675208" cy="33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Into 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Protected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ocean.nationalgeographic.com</a:t>
            </a:r>
            <a:r>
              <a:rPr lang="en-US" dirty="0" smtClean="0"/>
              <a:t>/ocean/take-action/marine-protected-areas/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4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you think are the long term economic effects of overfishing?</a:t>
            </a:r>
          </a:p>
          <a:p>
            <a:r>
              <a:rPr lang="en-US" dirty="0" smtClean="0"/>
              <a:t>Do </a:t>
            </a:r>
            <a:r>
              <a:rPr lang="en-US" dirty="0"/>
              <a:t>you believe making natural reserves out of the ocean will be successful in reversing overfishing? Why or why not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other methods do you think could be used to reduce overfishing?</a:t>
            </a:r>
          </a:p>
          <a:p>
            <a:r>
              <a:rPr lang="en-US" dirty="0" smtClean="0"/>
              <a:t>After watching this video, do you want to eat less fish?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bycatch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Explain the four types of modern fishing methods.</a:t>
            </a:r>
          </a:p>
          <a:p>
            <a:r>
              <a:rPr lang="en-US" dirty="0" smtClean="0"/>
              <a:t>What is one solution to overfishing?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6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your exam!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exam tomorrow!</a:t>
            </a:r>
          </a:p>
          <a:p>
            <a:r>
              <a:rPr lang="en-US" dirty="0" smtClean="0"/>
              <a:t>ALL late work for this unit due tomorrow!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Lecture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Reading/Discussion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Exam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93" r="793"/>
          <a:stretch>
            <a:fillRect/>
          </a:stretch>
        </p:blipFill>
        <p:spPr>
          <a:xfrm>
            <a:off x="457200" y="1600200"/>
            <a:ext cx="4060086" cy="2232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09" y="4537362"/>
            <a:ext cx="4040909" cy="2020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0" y="2047009"/>
            <a:ext cx="367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1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Overfishing….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12" y="1729888"/>
            <a:ext cx="7396840" cy="46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Overfishing: 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 is the third major source of food for humans</a:t>
            </a:r>
          </a:p>
          <a:p>
            <a:r>
              <a:rPr lang="en-US" dirty="0" smtClean="0"/>
              <a:t>One billion people worldwide depend on fish as their main source of food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64" y="4158805"/>
            <a:ext cx="2240184" cy="26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58" y="4669931"/>
            <a:ext cx="4125579" cy="19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Overfishing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were limited to fish 12 miles offshore of coast</a:t>
            </a:r>
          </a:p>
          <a:p>
            <a:r>
              <a:rPr lang="en-US" dirty="0" smtClean="0"/>
              <a:t>Now nations can fish up to 200 miles offshore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143" y="3598999"/>
            <a:ext cx="5101043" cy="32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Driftnets: drift through the water and catch everything in their path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51" y="2824204"/>
            <a:ext cx="6232537" cy="34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lining: baited hooks that can catch many organisms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00" y="3171868"/>
            <a:ext cx="6411961" cy="34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8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Trawling: Ocean floor is scraped by heavy nets that smash everything in its path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36" y="3678035"/>
            <a:ext cx="5854431" cy="27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6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315</Words>
  <Application>Microsoft Macintosh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SWBAT evaluate the effects of overfishing. Do Now: What is the difference between first generation and second generation pesticides?</vt:lpstr>
      <vt:lpstr>Reminders</vt:lpstr>
      <vt:lpstr>Unit 7 Exam review</vt:lpstr>
      <vt:lpstr>Overfishing….</vt:lpstr>
      <vt:lpstr>Overfishing: The Facts</vt:lpstr>
      <vt:lpstr>Overfishing Legislation</vt:lpstr>
      <vt:lpstr>Fishing Methods</vt:lpstr>
      <vt:lpstr>Fishing Methods</vt:lpstr>
      <vt:lpstr>Fishing Methods</vt:lpstr>
      <vt:lpstr>Fishing Methods</vt:lpstr>
      <vt:lpstr>Stop and Think</vt:lpstr>
      <vt:lpstr>Bycatch</vt:lpstr>
      <vt:lpstr>Drop Into the Ocean</vt:lpstr>
      <vt:lpstr>Marine Protected Areas</vt:lpstr>
      <vt:lpstr>Stop and Think</vt:lpstr>
      <vt:lpstr>Let’s Review!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evaluate the effects of overfishing. Do Now: What is the difference between first generation and second generation pesticides?</dc:title>
  <dc:creator>Kayla McDaniel</dc:creator>
  <cp:lastModifiedBy>Kayla McDaniel</cp:lastModifiedBy>
  <cp:revision>15</cp:revision>
  <dcterms:created xsi:type="dcterms:W3CDTF">2016-02-28T22:53:06Z</dcterms:created>
  <dcterms:modified xsi:type="dcterms:W3CDTF">2016-02-29T16:06:02Z</dcterms:modified>
</cp:coreProperties>
</file>