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63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5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7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3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1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3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2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3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9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4796-A71B-774A-A96E-9FD55C46561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91CE-F9A3-F245-99D7-60CCA9BAB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6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8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evaluate the advantages and disadvantages of using pink slime.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</a:t>
            </a:r>
            <a:br>
              <a:rPr lang="en-US" dirty="0" smtClean="0"/>
            </a:br>
            <a:r>
              <a:rPr lang="en-US" dirty="0" smtClean="0"/>
              <a:t>What are CAFOs?</a:t>
            </a:r>
            <a:br>
              <a:rPr lang="en-US" dirty="0" smtClean="0"/>
            </a:br>
            <a:r>
              <a:rPr lang="en-US" dirty="0" smtClean="0"/>
              <a:t>How do they benefit the environment?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3853"/>
            <a:ext cx="7772400" cy="1752600"/>
          </a:xfrm>
        </p:spPr>
        <p:txBody>
          <a:bodyPr/>
          <a:lstStyle/>
          <a:p>
            <a:pPr algn="l"/>
            <a:r>
              <a:rPr lang="en-US" dirty="0" smtClean="0"/>
              <a:t>ES Unit 7                                                  2/25/16</a:t>
            </a:r>
          </a:p>
          <a:p>
            <a:pPr algn="l"/>
            <a:r>
              <a:rPr lang="en-US" dirty="0" smtClean="0"/>
              <a:t>Lesson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4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out your research from the 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6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</a:p>
          <a:p>
            <a:r>
              <a:rPr lang="en-US" dirty="0" smtClean="0"/>
              <a:t>Readings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6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Slime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5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Think: Pink Slime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completely ban pink slime form all beef products even if this causes the price of beef to rise? Why or why not?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8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 Nuggets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6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Think: Chicken Nuggets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 you think people should be educated as to what chicken nuggets contain? Why or why not?</a:t>
            </a:r>
          </a:p>
          <a:p>
            <a:r>
              <a:rPr lang="en-US" dirty="0" smtClean="0"/>
              <a:t>Do you think we should still sell chicken nuggets? Why or why not?</a:t>
            </a:r>
          </a:p>
          <a:p>
            <a:r>
              <a:rPr lang="en-US" dirty="0" smtClean="0"/>
              <a:t>Should we ban chicken nuggets and pink slime in school lunches? Why or why not?</a:t>
            </a:r>
          </a:p>
          <a:p>
            <a:r>
              <a:rPr lang="en-US" dirty="0" smtClean="0"/>
              <a:t>After watching these videos, do you want to know more or less about how fast food products are made</a:t>
            </a:r>
            <a:r>
              <a:rPr lang="en-US" dirty="0" smtClean="0"/>
              <a:t>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9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Check on your seeds!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5987"/>
            <a:ext cx="7315200" cy="416868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Volunteers to pass out lab notebooks</a:t>
            </a:r>
          </a:p>
          <a:p>
            <a:r>
              <a:rPr lang="en-US" sz="3200" dirty="0" smtClean="0"/>
              <a:t>Send </a:t>
            </a:r>
            <a:r>
              <a:rPr lang="en-US" sz="3200" b="1" dirty="0" smtClean="0"/>
              <a:t>one person </a:t>
            </a:r>
            <a:r>
              <a:rPr lang="en-US" sz="3200" dirty="0" smtClean="0"/>
              <a:t>from your table to collect your seed bags</a:t>
            </a:r>
          </a:p>
          <a:p>
            <a:r>
              <a:rPr lang="en-US" sz="3200" dirty="0" smtClean="0"/>
              <a:t>Count how many seeds have germinated and record it in your data table!</a:t>
            </a:r>
          </a:p>
          <a:p>
            <a:r>
              <a:rPr lang="en-US" sz="3200" dirty="0" smtClean="0"/>
              <a:t>Add water/fertilizer if the napkin is dry</a:t>
            </a:r>
          </a:p>
          <a:p>
            <a:r>
              <a:rPr lang="en-US" sz="3200" dirty="0" smtClean="0"/>
              <a:t>Place the seed bags back on the countertop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277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three benefits of eating less meat</a:t>
            </a:r>
          </a:p>
          <a:p>
            <a:r>
              <a:rPr lang="en-US" dirty="0" smtClean="0"/>
              <a:t>Cite your source!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9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218</Words>
  <Application>Microsoft Macintosh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SWBAT evaluate the advantages and disadvantages of using pink slime.  Do Now: What are CAFOs? How do they benefit the environment? </vt:lpstr>
      <vt:lpstr>Turn and Talk</vt:lpstr>
      <vt:lpstr>Agenda</vt:lpstr>
      <vt:lpstr>Pink Slime Video</vt:lpstr>
      <vt:lpstr>Stop and Think: Pink Slime</vt:lpstr>
      <vt:lpstr>Chicken Nuggets Video</vt:lpstr>
      <vt:lpstr>Stop and Think: Chicken Nuggets</vt:lpstr>
      <vt:lpstr>Check on your seeds!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evaluate the advantages and disadvantages of using pink slime. Do Now: What are CAFOs? How do they benefit the environment? </dc:title>
  <dc:creator>Kayla McDaniel</dc:creator>
  <cp:lastModifiedBy>Kayla McDaniel</cp:lastModifiedBy>
  <cp:revision>10</cp:revision>
  <dcterms:created xsi:type="dcterms:W3CDTF">2016-02-24T20:32:50Z</dcterms:created>
  <dcterms:modified xsi:type="dcterms:W3CDTF">2016-02-25T15:49:58Z</dcterms:modified>
</cp:coreProperties>
</file>