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6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8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5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6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9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6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7E65-E803-804F-A3CE-0F234891D583}" type="datetimeFigureOut">
              <a:rPr lang="en-US" smtClean="0"/>
              <a:t>2/26/16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47A1-63F1-8C48-B89F-BFEABDAB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90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write a lab report.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What is pink slime? Why is it used in fast food?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1634" y="231286"/>
            <a:ext cx="7013466" cy="1899139"/>
          </a:xfrm>
        </p:spPr>
        <p:txBody>
          <a:bodyPr/>
          <a:lstStyle/>
          <a:p>
            <a:pPr algn="l"/>
            <a:r>
              <a:rPr lang="en-US" dirty="0" smtClean="0"/>
              <a:t>ES Unit 7                                           2/26/16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think we should still sell chicken nuggets? Why or why not?</a:t>
            </a:r>
          </a:p>
          <a:p>
            <a:r>
              <a:rPr lang="en-US" dirty="0"/>
              <a:t>After watching these videos, do you want to know more or less about how fast food products are made? Why?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0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your seeds and make your final </a:t>
            </a:r>
            <a:r>
              <a:rPr lang="en-US" dirty="0" smtClean="0"/>
              <a:t>observations</a:t>
            </a:r>
          </a:p>
          <a:p>
            <a:r>
              <a:rPr lang="en-US" dirty="0" smtClean="0"/>
              <a:t>You may take your seeds home or throw them away- do NOT leave them in the classroom!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4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</a:t>
            </a:r>
            <a:r>
              <a:rPr lang="en-US" dirty="0" smtClean="0"/>
              <a:t>graph </a:t>
            </a:r>
            <a:r>
              <a:rPr lang="en-US" dirty="0" smtClean="0"/>
              <a:t>of your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3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any trends in your graph</a:t>
            </a:r>
          </a:p>
          <a:p>
            <a:pPr lvl="1"/>
            <a:r>
              <a:rPr lang="en-US" dirty="0" smtClean="0"/>
              <a:t>As_____ increases/ decreases, _______ increases/decreases</a:t>
            </a:r>
          </a:p>
          <a:p>
            <a:r>
              <a:rPr lang="en-US" dirty="0" smtClean="0"/>
              <a:t>It’s possible not to have any trends</a:t>
            </a:r>
          </a:p>
          <a:p>
            <a:r>
              <a:rPr lang="en-US" dirty="0" smtClean="0"/>
              <a:t>Which experimental group had the most seeds that germinated?</a:t>
            </a:r>
          </a:p>
          <a:p>
            <a:r>
              <a:rPr lang="en-US" u="sng" dirty="0" smtClean="0"/>
              <a:t>Don’t </a:t>
            </a:r>
            <a:r>
              <a:rPr lang="en-US" dirty="0" smtClean="0"/>
              <a:t>offer any explanations or state whether or not your hypothesis was supported or rejected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5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5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u="sng" dirty="0"/>
              <a:t>Analysis: </a:t>
            </a:r>
            <a:r>
              <a:rPr lang="en-US" dirty="0"/>
              <a:t>Offer explanations as to why you received the results you did? </a:t>
            </a:r>
          </a:p>
          <a:p>
            <a:pPr lvl="0"/>
            <a:r>
              <a:rPr lang="en-US" u="sng" dirty="0"/>
              <a:t>Conclusion: </a:t>
            </a:r>
            <a:r>
              <a:rPr lang="en-US" dirty="0"/>
              <a:t>Do your results support your hypothesis? Why or why not</a:t>
            </a:r>
            <a:r>
              <a:rPr lang="en-US" dirty="0" smtClean="0"/>
              <a:t>?</a:t>
            </a:r>
          </a:p>
          <a:p>
            <a:pPr lvl="0"/>
            <a:r>
              <a:rPr lang="en-US" u="sng" dirty="0" smtClean="0"/>
              <a:t>Sources of Error: </a:t>
            </a:r>
            <a:r>
              <a:rPr lang="en-US" dirty="0" smtClean="0"/>
              <a:t>What are some sources of error in your experiment?</a:t>
            </a:r>
          </a:p>
          <a:p>
            <a:pPr lvl="1"/>
            <a:r>
              <a:rPr lang="en-US" dirty="0" smtClean="0"/>
              <a:t>How might you make improvements to avoid these sources of error?</a:t>
            </a:r>
            <a:endParaRPr lang="en-US" dirty="0"/>
          </a:p>
          <a:p>
            <a:pPr lvl="0"/>
            <a:r>
              <a:rPr lang="en-US" u="sng" dirty="0"/>
              <a:t>Suggestions for further investigation:</a:t>
            </a:r>
            <a:endParaRPr lang="en-US" dirty="0"/>
          </a:p>
          <a:p>
            <a:pPr lvl="1"/>
            <a:r>
              <a:rPr lang="en-US" dirty="0"/>
              <a:t>What remaining questions do you have after conducting this lab?</a:t>
            </a:r>
          </a:p>
          <a:p>
            <a:pPr lvl="1"/>
            <a:r>
              <a:rPr lang="en-US" dirty="0"/>
              <a:t>What experiment could you conduct in order to answer these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9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lab report</a:t>
            </a:r>
          </a:p>
          <a:p>
            <a:r>
              <a:rPr lang="en-US" dirty="0" smtClean="0"/>
              <a:t>Complete the review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8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234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SWBAT write a lab report.  Do Now: What is pink slime? Why is it used in fast food?</vt:lpstr>
      <vt:lpstr>Homework Share Out</vt:lpstr>
      <vt:lpstr>Fertilizer Lab</vt:lpstr>
      <vt:lpstr>Results</vt:lpstr>
      <vt:lpstr>Result Summary</vt:lpstr>
      <vt:lpstr>Fertilizer Video</vt:lpstr>
      <vt:lpstr>Discussion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write a lab report.  Do Now: Did you expect to get the results you did for the fertilizer lab? Why or why not?</dc:title>
  <dc:creator>Kayla McDaniel</dc:creator>
  <cp:lastModifiedBy>Kayla McDaniel</cp:lastModifiedBy>
  <cp:revision>15</cp:revision>
  <dcterms:created xsi:type="dcterms:W3CDTF">2015-03-11T00:31:53Z</dcterms:created>
  <dcterms:modified xsi:type="dcterms:W3CDTF">2016-02-26T17:58:53Z</dcterms:modified>
</cp:coreProperties>
</file>