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1" r:id="rId3"/>
    <p:sldId id="266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3" r:id="rId15"/>
    <p:sldId id="267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AE24E38-040A-734D-AE73-9767EAD7271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C4C2DC-44A1-B941-B1F2-F012BCE9DF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ereismymilkfrom.com/blog/education/growth-hormones-dairy-cows-and-the-fda-oh-my/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://www.blueplanetgreenliving.com/2010/01/06/plains-justice-cafos-and-threats-to-human-health/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olution.berkeley.edu/evolibrary/article/bergstrom_0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mnn.com/food/healthy-eating/blogs/the-difference-between-grass-fed-and-corn-fed-beef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result.com/articles/nutrition/grass-fed-beef-vs-corn-fed-bee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earth-policy.org/data_highlights/2012/highlights25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watch.org/disease-and-drought-curb-meat-production-and-consumption-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14" y="5071369"/>
            <a:ext cx="1781380" cy="1785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304" y="420407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SWBAT identify the negative effects of the global meat production.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Do Now: List what you know and what you want to know about global meat production.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04" y="384047"/>
            <a:ext cx="8610222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ES Unit </a:t>
            </a:r>
            <a:r>
              <a:rPr lang="en-US" sz="3200" dirty="0"/>
              <a:t>7</a:t>
            </a:r>
            <a:r>
              <a:rPr lang="en-US" sz="3200" dirty="0" smtClean="0"/>
              <a:t>                                          </a:t>
            </a:r>
            <a:r>
              <a:rPr lang="en-US" sz="3200" dirty="0"/>
              <a:t>2</a:t>
            </a:r>
            <a:r>
              <a:rPr lang="en-US" sz="3200" dirty="0" smtClean="0"/>
              <a:t>/24/16</a:t>
            </a:r>
          </a:p>
          <a:p>
            <a:pPr algn="l"/>
            <a:r>
              <a:rPr lang="en-US" sz="3200" dirty="0" smtClean="0"/>
              <a:t>Lesson 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56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Disadvantages of CAFOs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24" y="1352424"/>
            <a:ext cx="7315200" cy="46624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Hormones </a:t>
            </a:r>
            <a:r>
              <a:rPr lang="en-US" sz="3200" dirty="0" smtClean="0"/>
              <a:t>given to animals</a:t>
            </a:r>
            <a:endParaRPr lang="en-US" sz="3200" dirty="0" smtClean="0"/>
          </a:p>
          <a:p>
            <a:pPr lvl="1"/>
            <a:r>
              <a:rPr lang="en-US" sz="3200" dirty="0" smtClean="0"/>
              <a:t>Hormones stimulate growth and milk production</a:t>
            </a:r>
          </a:p>
          <a:p>
            <a:r>
              <a:rPr lang="en-US" sz="3200" dirty="0" smtClean="0"/>
              <a:t>Used for beef cows and dairy cows</a:t>
            </a:r>
          </a:p>
          <a:p>
            <a:r>
              <a:rPr lang="en-US" sz="3200" dirty="0" smtClean="0"/>
              <a:t>Raises human health concerns</a:t>
            </a:r>
          </a:p>
          <a:p>
            <a:pPr lvl="1"/>
            <a:r>
              <a:rPr lang="en-US" sz="3200" dirty="0" smtClean="0"/>
              <a:t>How much is in our food products?</a:t>
            </a:r>
          </a:p>
          <a:p>
            <a:pPr lvl="1"/>
            <a:r>
              <a:rPr lang="en-US" sz="3200" dirty="0" smtClean="0"/>
              <a:t>How much do we absorb?</a:t>
            </a:r>
            <a:endParaRPr lang="en-US" sz="3200" dirty="0"/>
          </a:p>
        </p:txBody>
      </p:sp>
      <p:pic>
        <p:nvPicPr>
          <p:cNvPr id="4" name="irc_mi" descr="http://whereismymilkfrom.com/blog/wp-content/uploads/2012/04/cowcarto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6" y="4717383"/>
            <a:ext cx="2766221" cy="214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70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62" y="84247"/>
            <a:ext cx="7315200" cy="1154097"/>
          </a:xfrm>
        </p:spPr>
        <p:txBody>
          <a:bodyPr/>
          <a:lstStyle/>
          <a:p>
            <a:r>
              <a:rPr lang="en-US" dirty="0" smtClean="0"/>
              <a:t>Disadvantages of CAFOs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54" y="1334277"/>
            <a:ext cx="7315200" cy="35395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Antibiotics given as preventatives</a:t>
            </a:r>
          </a:p>
          <a:p>
            <a:r>
              <a:rPr lang="en-US" sz="3600" dirty="0" smtClean="0"/>
              <a:t>Increase in antibiotic resistant bacteria</a:t>
            </a:r>
            <a:endParaRPr lang="en-US" sz="3600" dirty="0"/>
          </a:p>
        </p:txBody>
      </p:sp>
      <p:pic>
        <p:nvPicPr>
          <p:cNvPr id="4" name="irc_mi" descr="http://evolution.berkeley.edu/evolibrary/images/interviews/resistanc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9" y="3691180"/>
            <a:ext cx="4854262" cy="236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blueplanetgreenliving.com/wp-content/uploads/2010/01/CAFO-chicken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49" y="3595752"/>
            <a:ext cx="3221573" cy="2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7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2968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Disadvantages of CAFOs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4391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/>
              <a:t>Zoonotic Pathogens crossing over to humans</a:t>
            </a:r>
            <a:endParaRPr lang="en-US" sz="3200" dirty="0" smtClean="0"/>
          </a:p>
          <a:p>
            <a:pPr lvl="1"/>
            <a:r>
              <a:rPr lang="en-US" sz="3200" dirty="0" smtClean="0"/>
              <a:t>Mad cow disease</a:t>
            </a:r>
          </a:p>
          <a:p>
            <a:pPr lvl="1"/>
            <a:r>
              <a:rPr lang="en-US" sz="3200" dirty="0" smtClean="0"/>
              <a:t>H1N1 Flu (swine flu)</a:t>
            </a:r>
          </a:p>
          <a:p>
            <a:pPr lvl="1"/>
            <a:r>
              <a:rPr lang="en-US" sz="3200" dirty="0" smtClean="0"/>
              <a:t>Avian Flu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62" y="4559300"/>
            <a:ext cx="2540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36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CAFOs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2404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CAFOs contribute to water pollution.</a:t>
            </a:r>
          </a:p>
          <a:p>
            <a:r>
              <a:rPr lang="en-US" sz="3200" dirty="0" smtClean="0"/>
              <a:t>Runoff carries nitrates and bacteria from manure into nearby lakes and streams.</a:t>
            </a:r>
          </a:p>
          <a:p>
            <a:r>
              <a:rPr lang="en-US" sz="3200" dirty="0" smtClean="0"/>
              <a:t>This can trickle down into ground water.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3" y="4572784"/>
            <a:ext cx="2731433" cy="195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20707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Check on your seeds!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5987"/>
            <a:ext cx="7315200" cy="41686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Volunteers to pass out lab notebooks</a:t>
            </a:r>
          </a:p>
          <a:p>
            <a:r>
              <a:rPr lang="en-US" sz="3200" dirty="0" smtClean="0"/>
              <a:t>Send </a:t>
            </a:r>
            <a:r>
              <a:rPr lang="en-US" sz="3200" b="1" dirty="0" smtClean="0"/>
              <a:t>one person </a:t>
            </a:r>
            <a:r>
              <a:rPr lang="en-US" sz="3200" dirty="0" smtClean="0"/>
              <a:t>from your table to collect your seed bags</a:t>
            </a:r>
            <a:endParaRPr lang="en-US" sz="3200" dirty="0" smtClean="0"/>
          </a:p>
          <a:p>
            <a:r>
              <a:rPr lang="en-US" sz="3200" dirty="0" smtClean="0"/>
              <a:t>Count </a:t>
            </a:r>
            <a:r>
              <a:rPr lang="en-US" sz="3200" dirty="0" smtClean="0"/>
              <a:t>how </a:t>
            </a:r>
            <a:r>
              <a:rPr lang="en-US" sz="3200" dirty="0" smtClean="0"/>
              <a:t>many seeds </a:t>
            </a:r>
            <a:r>
              <a:rPr lang="en-US" sz="3200" dirty="0" smtClean="0"/>
              <a:t>have germinated and record it in your data table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Add water/fertilizer if the napkin is dry</a:t>
            </a:r>
          </a:p>
          <a:p>
            <a:r>
              <a:rPr lang="en-US" sz="3200" dirty="0" smtClean="0"/>
              <a:t>Place the seed bags back on the countertop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73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7666"/>
            <a:ext cx="7315200" cy="1154097"/>
          </a:xfrm>
        </p:spPr>
        <p:txBody>
          <a:bodyPr/>
          <a:lstStyle/>
          <a:p>
            <a:r>
              <a:rPr lang="en-US" dirty="0" smtClean="0"/>
              <a:t>Meat Recall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losangeles.cbslocal.com</a:t>
            </a:r>
            <a:r>
              <a:rPr lang="en-US" dirty="0"/>
              <a:t>/2013/11/11/salads-sandwiches-sold-at-trader-joes-whole-foods-recalled-over-e-coli-fears/</a:t>
            </a:r>
          </a:p>
        </p:txBody>
      </p:sp>
    </p:spTree>
    <p:extLst>
      <p:ext uri="{BB962C8B-B14F-4D97-AF65-F5344CB8AC3E}">
        <p14:creationId xmlns:p14="http://schemas.microsoft.com/office/powerpoint/2010/main" val="39867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6396"/>
            <a:ext cx="7315200" cy="115409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3688"/>
            <a:ext cx="7315200" cy="353952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 you think the advantages of CAFOs outweigh the disadvantages? Why or why not?</a:t>
            </a:r>
          </a:p>
          <a:p>
            <a:r>
              <a:rPr lang="en-US" sz="4000" dirty="0" smtClean="0"/>
              <a:t>What are some strategies that you think we could implement to change food production in the meat industry?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71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a recent case in which there was a food recall due to </a:t>
            </a:r>
            <a:r>
              <a:rPr lang="en-US" sz="3200" i="1" dirty="0" smtClean="0"/>
              <a:t>E. Coli </a:t>
            </a:r>
            <a:r>
              <a:rPr lang="en-US" sz="3200" dirty="0" smtClean="0"/>
              <a:t>contamination</a:t>
            </a:r>
          </a:p>
          <a:p>
            <a:pPr lvl="1"/>
            <a:r>
              <a:rPr lang="en-US" sz="3000" dirty="0" smtClean="0"/>
              <a:t>List the type of food recalled and how many people were affected</a:t>
            </a:r>
          </a:p>
          <a:p>
            <a:pPr lvl="1"/>
            <a:r>
              <a:rPr lang="en-US" sz="3000" dirty="0" smtClean="0"/>
              <a:t>Cite your source!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493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Fertilizer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Turn and talk to share out your research about organic and inorganic fertilizer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2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6510"/>
            <a:ext cx="7315200" cy="1154097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6" y="2199292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 Exam on </a:t>
            </a:r>
            <a:r>
              <a:rPr lang="en-US" sz="3200" dirty="0" smtClean="0"/>
              <a:t>Tuesday, March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endParaRPr lang="en-US" sz="3200" baseline="30000" dirty="0" smtClean="0"/>
          </a:p>
          <a:p>
            <a:r>
              <a:rPr lang="en-US" sz="3200" dirty="0" smtClean="0"/>
              <a:t>ALL late work due then</a:t>
            </a:r>
          </a:p>
          <a:p>
            <a:r>
              <a:rPr lang="en-US" sz="3200" dirty="0" smtClean="0"/>
              <a:t>Come up at lunch to make up lab If you were absent yesterday</a:t>
            </a:r>
          </a:p>
          <a:p>
            <a:r>
              <a:rPr lang="en-US" sz="3200" dirty="0" smtClean="0"/>
              <a:t>You must have a note with your essay for it to not be considered late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665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Lecture</a:t>
            </a:r>
          </a:p>
          <a:p>
            <a:r>
              <a:rPr lang="en-US" sz="2800" dirty="0" smtClean="0"/>
              <a:t>Check </a:t>
            </a:r>
            <a:r>
              <a:rPr lang="en-US" sz="2800" dirty="0" smtClean="0"/>
              <a:t>Seeds</a:t>
            </a:r>
            <a:r>
              <a:rPr lang="en-US" sz="2800" dirty="0" smtClean="0"/>
              <a:t>!</a:t>
            </a:r>
          </a:p>
          <a:p>
            <a:r>
              <a:rPr lang="en-US" sz="2800" dirty="0" err="1" smtClean="0"/>
              <a:t>Hw</a:t>
            </a:r>
            <a:r>
              <a:rPr lang="en-US" sz="2800" dirty="0" smtClean="0"/>
              <a:t>./Wrap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67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7743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</a:t>
            </a:r>
            <a:r>
              <a:rPr lang="en-US" sz="4400" dirty="0" smtClean="0"/>
              <a:t>ndustrialized Meat Production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5976" y="2030125"/>
            <a:ext cx="7315200" cy="35395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CAFOs (Confined Animal Feeding Operations)</a:t>
            </a:r>
          </a:p>
          <a:p>
            <a:r>
              <a:rPr lang="en-US" sz="3600" dirty="0" smtClean="0"/>
              <a:t>Keeping large number of animals in a small space.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02" y="4097488"/>
            <a:ext cx="3896927" cy="26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342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Industrialized Meat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2071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Corn-based diet</a:t>
            </a:r>
          </a:p>
          <a:p>
            <a:pPr lvl="1"/>
            <a:r>
              <a:rPr lang="en-US" sz="3200" dirty="0" smtClean="0"/>
              <a:t>Cows can gain more weight in less time</a:t>
            </a:r>
          </a:p>
          <a:p>
            <a:pPr lvl="1"/>
            <a:r>
              <a:rPr lang="en-US" sz="3200" dirty="0" smtClean="0"/>
              <a:t>Requires less space</a:t>
            </a:r>
            <a:endParaRPr lang="en-US" sz="3200" dirty="0"/>
          </a:p>
        </p:txBody>
      </p:sp>
      <p:pic>
        <p:nvPicPr>
          <p:cNvPr id="5" name="irc_mi" descr="http://www.oneresult.com/sites/default/files/u3/Cattle%20Ranc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9" y="4089328"/>
            <a:ext cx="3797643" cy="254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mnn.com/sites/default/files/grass%20fed%20cow%20larg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57" y="4381621"/>
            <a:ext cx="4503305" cy="224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009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Advantages of CAFOs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7" y="1709119"/>
            <a:ext cx="7315200" cy="3539527"/>
          </a:xfrm>
        </p:spPr>
        <p:txBody>
          <a:bodyPr>
            <a:noAutofit/>
          </a:bodyPr>
          <a:lstStyle/>
          <a:p>
            <a:r>
              <a:rPr lang="en-US" sz="4000" dirty="0" smtClean="0"/>
              <a:t>Increased Meat production</a:t>
            </a:r>
            <a:r>
              <a:rPr lang="en-US" sz="4000" dirty="0" smtClean="0">
                <a:sym typeface="Wingdings"/>
              </a:rPr>
              <a:t> More profit</a:t>
            </a:r>
          </a:p>
          <a:p>
            <a:r>
              <a:rPr lang="en-US" sz="4000" dirty="0" smtClean="0">
                <a:sym typeface="Wingdings"/>
              </a:rPr>
              <a:t>Less land use protection of biodiversity</a:t>
            </a:r>
          </a:p>
          <a:p>
            <a:r>
              <a:rPr lang="en-US" sz="4000" dirty="0" smtClean="0"/>
              <a:t>Reduced overgrazing</a:t>
            </a:r>
          </a:p>
          <a:p>
            <a:r>
              <a:rPr lang="en-US" sz="4000" dirty="0" smtClean="0"/>
              <a:t>Reduced soil erosion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774" y="4564331"/>
            <a:ext cx="3058226" cy="22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140" y="149040"/>
            <a:ext cx="7315200" cy="1154097"/>
          </a:xfrm>
        </p:spPr>
        <p:txBody>
          <a:bodyPr/>
          <a:lstStyle/>
          <a:p>
            <a:r>
              <a:rPr lang="en-US" dirty="0" smtClean="0"/>
              <a:t>Advantages of CAFOs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3137"/>
            <a:ext cx="7315200" cy="3539527"/>
          </a:xfrm>
        </p:spPr>
        <p:txBody>
          <a:bodyPr/>
          <a:lstStyle/>
          <a:p>
            <a:r>
              <a:rPr lang="en-US" sz="3600" dirty="0" smtClean="0"/>
              <a:t>Increased meat production</a:t>
            </a:r>
            <a:r>
              <a:rPr lang="en-US" sz="3600" dirty="0" smtClean="0">
                <a:sym typeface="Wingdings"/>
              </a:rPr>
              <a:t> increased meat consumption</a:t>
            </a:r>
            <a:endParaRPr lang="en-US" sz="3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irc_mi" descr="http://www.worldwatch.org/system/files/audio/Meat%20%28World%20Production%29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4" y="3558971"/>
            <a:ext cx="4412700" cy="302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s://www.earth-policy.org/images/uploads/graphs_tables/highlights25_meattotal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96" y="3558971"/>
            <a:ext cx="3776835" cy="299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6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786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Disadvantages of CAFOs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2212"/>
            <a:ext cx="7315200" cy="35395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Contribute to climate change</a:t>
            </a:r>
            <a:endParaRPr lang="en-US" sz="3600" dirty="0"/>
          </a:p>
          <a:p>
            <a:r>
              <a:rPr lang="en-US" sz="3600" dirty="0" smtClean="0"/>
              <a:t>CAFO cattle produce twice as much methane as grass-fed cattle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15" y="4187768"/>
            <a:ext cx="3942475" cy="244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07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927</TotalTime>
  <Words>438</Words>
  <Application>Microsoft Macintosh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Perspective</vt:lpstr>
      <vt:lpstr>SWBAT identify the negative effects of the global meat production.  Do Now: List what you know and what you want to know about global meat production.</vt:lpstr>
      <vt:lpstr>Fertilizer Research</vt:lpstr>
      <vt:lpstr>Announcements</vt:lpstr>
      <vt:lpstr>Agenda</vt:lpstr>
      <vt:lpstr>Industrialized Meat Production</vt:lpstr>
      <vt:lpstr>Industrialized Meat Production</vt:lpstr>
      <vt:lpstr>Advantages of CAFOs </vt:lpstr>
      <vt:lpstr>Advantages of CAFOs</vt:lpstr>
      <vt:lpstr>Disadvantages of CAFOs</vt:lpstr>
      <vt:lpstr>Disadvantages of CAFOs</vt:lpstr>
      <vt:lpstr>Disadvantages of CAFOs</vt:lpstr>
      <vt:lpstr>Disadvantages of CAFOs</vt:lpstr>
      <vt:lpstr>CAFOs Disadvantages</vt:lpstr>
      <vt:lpstr>Check on your seeds!</vt:lpstr>
      <vt:lpstr>Meat Recall Video</vt:lpstr>
      <vt:lpstr>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negative effects of the global meat production.</dc:title>
  <dc:creator>Kayla McDaniel</dc:creator>
  <cp:lastModifiedBy>Kayla McDaniel</cp:lastModifiedBy>
  <cp:revision>46</cp:revision>
  <dcterms:created xsi:type="dcterms:W3CDTF">2014-02-22T17:13:41Z</dcterms:created>
  <dcterms:modified xsi:type="dcterms:W3CDTF">2016-02-24T16:01:59Z</dcterms:modified>
</cp:coreProperties>
</file>