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57" r:id="rId4"/>
    <p:sldId id="258" r:id="rId5"/>
    <p:sldId id="261" r:id="rId6"/>
    <p:sldId id="259" r:id="rId7"/>
    <p:sldId id="263" r:id="rId8"/>
    <p:sldId id="265" r:id="rId9"/>
    <p:sldId id="266" r:id="rId10"/>
    <p:sldId id="267" r:id="rId11"/>
    <p:sldId id="268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8F0CC-C69C-5445-AC10-2FDAF91EADC7}" type="datetimeFigureOut">
              <a:rPr lang="en-US" smtClean="0"/>
              <a:t>2/23/16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877D6-E9C5-F54D-839E-4F55DB348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52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877D6-E9C5-F54D-839E-4F55DB3486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6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877D6-E9C5-F54D-839E-4F55DB3486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94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C725-E8B5-644D-B133-2F5A505C84E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22A8-D591-7A41-B62E-5E1D26FFC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6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C725-E8B5-644D-B133-2F5A505C84E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22A8-D591-7A41-B62E-5E1D26FFC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1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C725-E8B5-644D-B133-2F5A505C84E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22A8-D591-7A41-B62E-5E1D26FFC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9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C725-E8B5-644D-B133-2F5A505C84E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22A8-D591-7A41-B62E-5E1D26FFC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1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C725-E8B5-644D-B133-2F5A505C84E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22A8-D591-7A41-B62E-5E1D26FFC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3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C725-E8B5-644D-B133-2F5A505C84E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22A8-D591-7A41-B62E-5E1D26FFC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8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C725-E8B5-644D-B133-2F5A505C84E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22A8-D591-7A41-B62E-5E1D26FFC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5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C725-E8B5-644D-B133-2F5A505C84E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22A8-D591-7A41-B62E-5E1D26FFC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C725-E8B5-644D-B133-2F5A505C84E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22A8-D591-7A41-B62E-5E1D26FFC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C725-E8B5-644D-B133-2F5A505C84E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22A8-D591-7A41-B62E-5E1D26FFC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84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C725-E8B5-644D-B133-2F5A505C84E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22A8-D591-7A41-B62E-5E1D26FFC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C725-E8B5-644D-B133-2F5A505C84EA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D22A8-D591-7A41-B62E-5E1D26FFC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4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905" y="23660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perform a lab to analyze the effect of fertilizer on seed germination.</a:t>
            </a:r>
            <a:br>
              <a:rPr lang="en-US" dirty="0" smtClean="0"/>
            </a:br>
            <a:r>
              <a:rPr lang="en-US" dirty="0" smtClean="0"/>
              <a:t>Do Now: </a:t>
            </a:r>
            <a:r>
              <a:rPr lang="en-US" dirty="0" smtClean="0"/>
              <a:t>Why </a:t>
            </a:r>
            <a:r>
              <a:rPr lang="en-US" dirty="0" smtClean="0"/>
              <a:t>is urban gardening beneficial for the environment?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1557" y="95023"/>
            <a:ext cx="6816258" cy="2063940"/>
          </a:xfrm>
        </p:spPr>
        <p:txBody>
          <a:bodyPr/>
          <a:lstStyle/>
          <a:p>
            <a:pPr algn="l"/>
            <a:r>
              <a:rPr lang="en-US" dirty="0" smtClean="0"/>
              <a:t>ES Unit 7                                         2/23/16</a:t>
            </a:r>
          </a:p>
          <a:p>
            <a:pPr algn="l"/>
            <a:r>
              <a:rPr lang="en-US" dirty="0" smtClean="0"/>
              <a:t>Lesson 10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3715" y="4751551"/>
            <a:ext cx="3650493" cy="202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653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sources of error that might have occurred while setting up the experiment?</a:t>
            </a:r>
          </a:p>
          <a:p>
            <a:r>
              <a:rPr lang="en-US" dirty="0" smtClean="0"/>
              <a:t>How might these affect your results?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543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fertilizer important for plants?</a:t>
            </a:r>
          </a:p>
          <a:p>
            <a:r>
              <a:rPr lang="en-US" dirty="0" smtClean="0"/>
              <a:t>What important nutrients does it provide to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39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the difference between regular fertilizer and organic fertilizer.</a:t>
            </a:r>
          </a:p>
          <a:p>
            <a:r>
              <a:rPr lang="en-US" dirty="0" smtClean="0"/>
              <a:t>Which one do you think is better?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64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Share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and talk to share out your homework </a:t>
            </a:r>
            <a:r>
              <a:rPr lang="en-US" dirty="0" smtClean="0"/>
              <a:t>research about </a:t>
            </a:r>
            <a:r>
              <a:rPr lang="en-US" dirty="0" err="1" smtClean="0"/>
              <a:t>aquaponics</a:t>
            </a:r>
            <a:r>
              <a:rPr lang="en-US" dirty="0" smtClean="0"/>
              <a:t>/urban gardening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84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Fertilizers foster plant growth by providing plants with essential nutrients:</a:t>
            </a:r>
          </a:p>
          <a:p>
            <a:pPr lvl="1"/>
            <a:r>
              <a:rPr lang="en-US" dirty="0" smtClean="0"/>
              <a:t>Phosphorous</a:t>
            </a:r>
          </a:p>
          <a:p>
            <a:pPr lvl="1"/>
            <a:r>
              <a:rPr lang="en-US" dirty="0" smtClean="0"/>
              <a:t>Nitrogen</a:t>
            </a:r>
          </a:p>
          <a:p>
            <a:pPr lvl="1"/>
            <a:r>
              <a:rPr lang="en-US" dirty="0" smtClean="0"/>
              <a:t>Potassium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6113" y="3995381"/>
            <a:ext cx="4120687" cy="273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71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Fertilizer lab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Testable question: How does the amount of fertilizer affect seed germination?</a:t>
            </a:r>
          </a:p>
          <a:p>
            <a:r>
              <a:rPr lang="en-US" dirty="0" smtClean="0"/>
              <a:t>Independent variable:</a:t>
            </a:r>
          </a:p>
          <a:p>
            <a:r>
              <a:rPr lang="en-US" dirty="0" smtClean="0"/>
              <a:t>Dependent variable:</a:t>
            </a:r>
          </a:p>
          <a:p>
            <a:r>
              <a:rPr lang="en-US" dirty="0" smtClean="0"/>
              <a:t>Hypothesis:</a:t>
            </a:r>
          </a:p>
          <a:p>
            <a:r>
              <a:rPr lang="en-US" dirty="0" smtClean="0"/>
              <a:t>Control:</a:t>
            </a:r>
          </a:p>
          <a:p>
            <a:r>
              <a:rPr lang="en-US" dirty="0" smtClean="0"/>
              <a:t>Constants: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3307" y="4793246"/>
            <a:ext cx="2585523" cy="193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445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Radish Seeds</a:t>
            </a:r>
          </a:p>
          <a:p>
            <a:r>
              <a:rPr lang="en-US" dirty="0" smtClean="0"/>
              <a:t>Plastic Bags</a:t>
            </a:r>
          </a:p>
          <a:p>
            <a:r>
              <a:rPr lang="en-US" dirty="0" smtClean="0"/>
              <a:t>Miracle-</a:t>
            </a:r>
            <a:r>
              <a:rPr lang="en-US" dirty="0" err="1" smtClean="0"/>
              <a:t>Gro</a:t>
            </a:r>
            <a:r>
              <a:rPr lang="en-US" dirty="0" smtClean="0"/>
              <a:t> Fertilizer</a:t>
            </a:r>
          </a:p>
          <a:p>
            <a:r>
              <a:rPr lang="en-US" dirty="0" smtClean="0"/>
              <a:t>Water</a:t>
            </a:r>
          </a:p>
          <a:p>
            <a:r>
              <a:rPr lang="en-US" dirty="0" smtClean="0"/>
              <a:t>Napkins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1383" y="4027892"/>
            <a:ext cx="3485418" cy="239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835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Table: Number of seeds that have germinated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470108"/>
              </p:ext>
            </p:extLst>
          </p:nvPr>
        </p:nvGraphicFramePr>
        <p:xfrm>
          <a:off x="599907" y="1655191"/>
          <a:ext cx="7643935" cy="4551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787"/>
                <a:gridCol w="1528787"/>
                <a:gridCol w="1528787"/>
                <a:gridCol w="1528787"/>
                <a:gridCol w="1528787"/>
              </a:tblGrid>
              <a:tr h="11379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 4</a:t>
                      </a:r>
                      <a:endParaRPr lang="en-US" dirty="0"/>
                    </a:p>
                  </a:txBody>
                  <a:tcPr/>
                </a:tc>
              </a:tr>
              <a:tr h="1137947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37947">
                <a:tc>
                  <a:txBody>
                    <a:bodyPr/>
                    <a:lstStyle/>
                    <a:p>
                      <a:r>
                        <a:rPr lang="en-US" dirty="0" smtClean="0"/>
                        <a:t>.5 tsp. </a:t>
                      </a:r>
                      <a:r>
                        <a:rPr lang="en-US" dirty="0" smtClean="0"/>
                        <a:t>fertilizer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37947">
                <a:tc>
                  <a:txBody>
                    <a:bodyPr/>
                    <a:lstStyle/>
                    <a:p>
                      <a:r>
                        <a:rPr lang="en-US" dirty="0" smtClean="0"/>
                        <a:t>1 tsp</a:t>
                      </a:r>
                      <a:r>
                        <a:rPr lang="en-US" dirty="0" smtClean="0"/>
                        <a:t>. fertilizer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968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you’re confused, re-read the procedure or ask a group member</a:t>
            </a:r>
          </a:p>
          <a:p>
            <a:r>
              <a:rPr lang="en-US" dirty="0" smtClean="0"/>
              <a:t>Try not to </a:t>
            </a:r>
            <a:r>
              <a:rPr lang="en-US" dirty="0" smtClean="0"/>
              <a:t>spill the seeds</a:t>
            </a:r>
          </a:p>
          <a:p>
            <a:r>
              <a:rPr lang="en-US" dirty="0" smtClean="0"/>
              <a:t>Don’t throw the procedure away!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01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Gathering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 closest to the countertop grab one cup of seeds</a:t>
            </a:r>
          </a:p>
          <a:p>
            <a:r>
              <a:rPr lang="en-US" dirty="0" smtClean="0"/>
              <a:t>Volunteers to pass out plastic bags (3 to each group)</a:t>
            </a:r>
          </a:p>
          <a:p>
            <a:r>
              <a:rPr lang="en-US" dirty="0" smtClean="0"/>
              <a:t>Volunteers to pass out napkins (3 to each group)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750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liquid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 closest to the aisle add water with 1 </a:t>
            </a:r>
            <a:r>
              <a:rPr lang="en-US" dirty="0" err="1" smtClean="0"/>
              <a:t>tsp</a:t>
            </a:r>
            <a:r>
              <a:rPr lang="en-US" dirty="0" smtClean="0"/>
              <a:t> fertilizer </a:t>
            </a:r>
          </a:p>
          <a:p>
            <a:r>
              <a:rPr lang="en-US" dirty="0" smtClean="0"/>
              <a:t>Person closest to the countertop add water with .5 </a:t>
            </a:r>
            <a:r>
              <a:rPr lang="en-US" dirty="0" err="1" smtClean="0"/>
              <a:t>tsp</a:t>
            </a:r>
            <a:r>
              <a:rPr lang="en-US" dirty="0" smtClean="0"/>
              <a:t> fertilizer</a:t>
            </a:r>
          </a:p>
          <a:p>
            <a:r>
              <a:rPr lang="en-US" dirty="0" smtClean="0"/>
              <a:t>Person in the middle add water (control)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219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285</Words>
  <Application>Microsoft Macintosh PowerPoint</Application>
  <PresentationFormat>On-screen Show (4:3)</PresentationFormat>
  <Paragraphs>55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SWBAT perform a lab to analyze the effect of fertilizer on seed germination. Do Now: Why is urban gardening beneficial for the environment?</vt:lpstr>
      <vt:lpstr>Homework Share out</vt:lpstr>
      <vt:lpstr>Fertilizer</vt:lpstr>
      <vt:lpstr>Fertilizer lab </vt:lpstr>
      <vt:lpstr>Materials</vt:lpstr>
      <vt:lpstr>Data Table: Number of seeds that have germinated</vt:lpstr>
      <vt:lpstr>Lab Tips</vt:lpstr>
      <vt:lpstr>Gathering materials</vt:lpstr>
      <vt:lpstr>Adding liquid</vt:lpstr>
      <vt:lpstr>Sources of Error</vt:lpstr>
      <vt:lpstr>Review!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perform a lab to analyze the effect of fertilizer on seed germination.</dc:title>
  <dc:creator>Kayla McDaniel</dc:creator>
  <cp:lastModifiedBy>Kayla McDaniel</cp:lastModifiedBy>
  <cp:revision>26</cp:revision>
  <dcterms:created xsi:type="dcterms:W3CDTF">2015-03-01T17:24:31Z</dcterms:created>
  <dcterms:modified xsi:type="dcterms:W3CDTF">2016-02-23T16:03:11Z</dcterms:modified>
</cp:coreProperties>
</file>