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2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7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9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8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4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3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5E89-ADBF-C54D-91D1-4328388F5067}" type="datetimeFigureOut">
              <a:rPr lang="en-US" smtClean="0"/>
              <a:t>1/20/16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E1D8-7206-814A-95A9-6A7713F58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123rf.com/photo_5246854_the-fish-pond.html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00449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/>
              <a:t>SWBAT understand the theory of tragedy of the commons through a real world situation.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Do Now: How is the fishing industry </a:t>
            </a:r>
            <a:r>
              <a:rPr lang="en-US" sz="4000" dirty="0" smtClean="0"/>
              <a:t>an </a:t>
            </a:r>
            <a:r>
              <a:rPr lang="en-US" sz="4000" dirty="0" smtClean="0"/>
              <a:t>example of tragedy of the commons? </a:t>
            </a:r>
            <a:br>
              <a:rPr lang="en-US" sz="4000" dirty="0" smtClean="0"/>
            </a:br>
            <a:r>
              <a:rPr lang="en-US" sz="4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" y="377825"/>
            <a:ext cx="8564475" cy="1752600"/>
          </a:xfrm>
        </p:spPr>
        <p:txBody>
          <a:bodyPr/>
          <a:lstStyle/>
          <a:p>
            <a:pPr algn="l"/>
            <a:r>
              <a:rPr lang="en-US" dirty="0" smtClean="0"/>
              <a:t>ES Unit </a:t>
            </a:r>
            <a:r>
              <a:rPr lang="en-US" dirty="0"/>
              <a:t>6</a:t>
            </a:r>
            <a:r>
              <a:rPr lang="en-US" dirty="0" smtClean="0"/>
              <a:t>                                                    </a:t>
            </a:r>
            <a:r>
              <a:rPr lang="en-US" dirty="0" smtClean="0"/>
              <a:t>1/21/16</a:t>
            </a:r>
            <a:endParaRPr lang="en-US" dirty="0" smtClean="0"/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2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Socratic Seminar make-up at lunch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5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 of the Commons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rc_mi" descr="http://us.123rf.com/400wm/400/400/andygen/andygen0907/andygen090700345/5246854-the-fish-pond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827" y="1944580"/>
            <a:ext cx="3611280" cy="4753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0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5247641" cy="3373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666" y="4111109"/>
            <a:ext cx="3423661" cy="274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7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eat the fish!</a:t>
            </a:r>
          </a:p>
          <a:p>
            <a:r>
              <a:rPr lang="en-US" dirty="0" smtClean="0"/>
              <a:t>Behave like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3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25"/>
            <a:ext cx="8229600" cy="1143000"/>
          </a:xfrm>
        </p:spPr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9725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Decide who will fish first for each year (everyone should get a chance to fish first).</a:t>
            </a:r>
          </a:p>
          <a:p>
            <a:r>
              <a:rPr lang="en-US" dirty="0" smtClean="0"/>
              <a:t>No talking! You may not persuade your group members to take more or less fish.</a:t>
            </a:r>
          </a:p>
          <a:p>
            <a:r>
              <a:rPr lang="en-US" dirty="0" smtClean="0"/>
              <a:t>Continue for 3 years OR until you run out of fish.</a:t>
            </a:r>
          </a:p>
          <a:p>
            <a:r>
              <a:rPr lang="en-US" dirty="0" smtClean="0"/>
              <a:t>After each year call me over to replenish the fish</a:t>
            </a:r>
          </a:p>
          <a:p>
            <a:r>
              <a:rPr lang="en-US" dirty="0" smtClean="0"/>
              <a:t>Fill in the group totals</a:t>
            </a:r>
          </a:p>
          <a:p>
            <a:r>
              <a:rPr lang="en-US" dirty="0" smtClean="0"/>
              <a:t>STOP after round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7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may communicate with your group members!</a:t>
            </a:r>
          </a:p>
          <a:p>
            <a:r>
              <a:rPr lang="en-US" sz="4400" dirty="0" smtClean="0"/>
              <a:t>Follow the same procedure as round 1.</a:t>
            </a:r>
          </a:p>
          <a:p>
            <a:r>
              <a:rPr lang="en-US" sz="4400" dirty="0" smtClean="0"/>
              <a:t>When you are finished, answer the analysis questions.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7890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analysis questions if you did not do so in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Study for your exam!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67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</TotalTime>
  <Words>168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understand the theory of tragedy of the commons through a real world situation.   Do Now: How is the fishing industry an example of tragedy of the commons?   </vt:lpstr>
      <vt:lpstr>Reminder!</vt:lpstr>
      <vt:lpstr>Tragedy of the Commons Lab</vt:lpstr>
      <vt:lpstr>Review</vt:lpstr>
      <vt:lpstr>Lab Rules</vt:lpstr>
      <vt:lpstr>Round 1</vt:lpstr>
      <vt:lpstr>Round 2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the theory of tragedy of the commons through a real world situation. </dc:title>
  <dc:creator>Kayla McDaniel</dc:creator>
  <cp:lastModifiedBy>Kayla McDaniel</cp:lastModifiedBy>
  <cp:revision>14</cp:revision>
  <dcterms:created xsi:type="dcterms:W3CDTF">2014-02-02T16:48:44Z</dcterms:created>
  <dcterms:modified xsi:type="dcterms:W3CDTF">2016-01-21T13:37:51Z</dcterms:modified>
</cp:coreProperties>
</file>