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70" r:id="rId4"/>
    <p:sldId id="261" r:id="rId5"/>
    <p:sldId id="263" r:id="rId6"/>
    <p:sldId id="264" r:id="rId7"/>
    <p:sldId id="265" r:id="rId8"/>
    <p:sldId id="266" r:id="rId9"/>
    <p:sldId id="267" r:id="rId10"/>
    <p:sldId id="272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2" autoAdjust="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F0-DF7F-0545-83DE-CEA2C5AE861E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362C7-DDB8-1840-8FB1-51B908A15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3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F0-DF7F-0545-83DE-CEA2C5AE861E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362C7-DDB8-1840-8FB1-51B908A15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F0-DF7F-0545-83DE-CEA2C5AE861E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362C7-DDB8-1840-8FB1-51B908A15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9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F0-DF7F-0545-83DE-CEA2C5AE861E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362C7-DDB8-1840-8FB1-51B908A15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1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F0-DF7F-0545-83DE-CEA2C5AE861E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362C7-DDB8-1840-8FB1-51B908A15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1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F0-DF7F-0545-83DE-CEA2C5AE861E}" type="datetimeFigureOut">
              <a:rPr lang="en-US" smtClean="0"/>
              <a:t>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362C7-DDB8-1840-8FB1-51B908A15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8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F0-DF7F-0545-83DE-CEA2C5AE861E}" type="datetimeFigureOut">
              <a:rPr lang="en-US" smtClean="0"/>
              <a:t>1/20/16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362C7-DDB8-1840-8FB1-51B908A15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8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F0-DF7F-0545-83DE-CEA2C5AE861E}" type="datetimeFigureOut">
              <a:rPr lang="en-US" smtClean="0"/>
              <a:t>1/20/16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362C7-DDB8-1840-8FB1-51B908A15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3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F0-DF7F-0545-83DE-CEA2C5AE861E}" type="datetimeFigureOut">
              <a:rPr lang="en-US" smtClean="0"/>
              <a:t>1/20/16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362C7-DDB8-1840-8FB1-51B908A15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3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F0-DF7F-0545-83DE-CEA2C5AE861E}" type="datetimeFigureOut">
              <a:rPr lang="en-US" smtClean="0"/>
              <a:t>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362C7-DDB8-1840-8FB1-51B908A15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7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F0-DF7F-0545-83DE-CEA2C5AE861E}" type="datetimeFigureOut">
              <a:rPr lang="en-US" smtClean="0"/>
              <a:t>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362C7-DDB8-1840-8FB1-51B908A15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2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02AF0-DF7F-0545-83DE-CEA2C5AE861E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62C7-DDB8-1840-8FB1-51B908A15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123rf.com/photo_6377686_cows-in-pasture.html" TargetMode="Externa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hyperlink" Target="http://youthvoices.net/discussion/stop-littering-our-beaches" TargetMode="External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eadgarbage.blogspot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hyperlink" Target="http://www.essentialkids.com.au/younger-kids/kids-nutrition-and-fitness/first-world-worries-20130211-2e7a4.html" TargetMode="External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heoriens.com/cruel-life-for-the-children-of-third-world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5227" y="1487714"/>
            <a:ext cx="6825344" cy="4535715"/>
          </a:xfrm>
        </p:spPr>
        <p:txBody>
          <a:bodyPr>
            <a:noAutofit/>
          </a:bodyPr>
          <a:lstStyle/>
          <a:p>
            <a:r>
              <a:rPr lang="en-US" sz="3200" dirty="0" smtClean="0"/>
              <a:t>SWBAT understand the theory of tragedy of the commons by applying it to environmental situations.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Do Now: Picture what the UASCJ bathroom looks like at the end of the day. Does it look the same or different than the bathroom in your apartment? Why or why not?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77825"/>
            <a:ext cx="8313057" cy="110988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ES Unit </a:t>
            </a:r>
            <a:r>
              <a:rPr lang="en-US" dirty="0"/>
              <a:t>6</a:t>
            </a:r>
            <a:r>
              <a:rPr lang="en-US" dirty="0" smtClean="0"/>
              <a:t>                                                           1/20/16</a:t>
            </a:r>
          </a:p>
          <a:p>
            <a:pPr algn="l"/>
            <a:r>
              <a:rPr lang="en-US" dirty="0" smtClean="0"/>
              <a:t>Lesson </a:t>
            </a:r>
            <a:r>
              <a:rPr lang="en-US" dirty="0"/>
              <a:t>6</a:t>
            </a:r>
            <a:r>
              <a:rPr lang="en-US" dirty="0" smtClean="0"/>
              <a:t>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10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Tracking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Average: 75%</a:t>
            </a:r>
          </a:p>
          <a:p>
            <a:r>
              <a:rPr lang="en-US" dirty="0" smtClean="0"/>
              <a:t>Write your first AND last name</a:t>
            </a:r>
          </a:p>
          <a:p>
            <a:r>
              <a:rPr lang="en-US" dirty="0" smtClean="0"/>
              <a:t>Add up the number of points you got </a:t>
            </a:r>
            <a:r>
              <a:rPr lang="en-US" b="1" dirty="0" smtClean="0"/>
              <a:t>right</a:t>
            </a:r>
          </a:p>
          <a:p>
            <a:r>
              <a:rPr lang="en-US" dirty="0" smtClean="0"/>
              <a:t>Number</a:t>
            </a:r>
            <a:r>
              <a:rPr lang="en-US" b="1" dirty="0" smtClean="0"/>
              <a:t> </a:t>
            </a:r>
            <a:r>
              <a:rPr lang="en-US" dirty="0" smtClean="0"/>
              <a:t>30 is out of six points</a:t>
            </a:r>
          </a:p>
          <a:p>
            <a:r>
              <a:rPr lang="en-US" dirty="0" smtClean="0"/>
              <a:t>Number 19 is the extended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915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believe the tragedy of the commons is inevitable? Why or why not?</a:t>
            </a:r>
          </a:p>
          <a:p>
            <a:r>
              <a:rPr lang="en-US" dirty="0"/>
              <a:t>How could you stop people from destroying the commons?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39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6 exam this Friday (will count for </a:t>
            </a:r>
            <a:r>
              <a:rPr lang="en-US" u="sng" dirty="0" smtClean="0"/>
              <a:t>next</a:t>
            </a:r>
            <a:r>
              <a:rPr lang="en-US" dirty="0" smtClean="0"/>
              <a:t> marking period)</a:t>
            </a:r>
          </a:p>
          <a:p>
            <a:r>
              <a:rPr lang="en-US" dirty="0" smtClean="0"/>
              <a:t>If you were absent for the Socratic seminar, come make it up </a:t>
            </a:r>
            <a:r>
              <a:rPr lang="en-US" b="1" dirty="0" smtClean="0"/>
              <a:t>tomorrow</a:t>
            </a:r>
            <a:r>
              <a:rPr lang="en-US" dirty="0" smtClean="0"/>
              <a:t> at lunch!</a:t>
            </a:r>
          </a:p>
          <a:p>
            <a:r>
              <a:rPr lang="en-US" dirty="0" smtClean="0"/>
              <a:t>ALL late/absent work for this unit is due by Monday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50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Return Midterms</a:t>
            </a:r>
          </a:p>
          <a:p>
            <a:r>
              <a:rPr lang="en-US" dirty="0" smtClean="0"/>
              <a:t>Worksheet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2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Tragedy of the 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80342" cy="5257799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Theory by Garret Hardin</a:t>
            </a:r>
          </a:p>
          <a:p>
            <a:r>
              <a:rPr lang="en-US" sz="4000" dirty="0" smtClean="0"/>
              <a:t>If a resource is considered common use for all, it will ultimately be destroyed.</a:t>
            </a:r>
          </a:p>
          <a:p>
            <a:r>
              <a:rPr lang="en-US" sz="4000" dirty="0" smtClean="0"/>
              <a:t>Common use for all: not owned by anyone.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rrett hardin in 196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481" y="1417638"/>
            <a:ext cx="2781300" cy="271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930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Tragedy of the 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58131" cy="4525963"/>
          </a:xfrm>
        </p:spPr>
        <p:txBody>
          <a:bodyPr/>
          <a:lstStyle/>
          <a:p>
            <a:r>
              <a:rPr lang="en-US" dirty="0" smtClean="0"/>
              <a:t>Everyone uses common resources for their own gain.</a:t>
            </a:r>
          </a:p>
          <a:p>
            <a:r>
              <a:rPr lang="en-US" dirty="0" smtClean="0"/>
              <a:t>Each person acts individually (self-interest)</a:t>
            </a:r>
          </a:p>
          <a:p>
            <a:r>
              <a:rPr lang="en-US" dirty="0" smtClean="0"/>
              <a:t>Goes against the groups’ interest</a:t>
            </a:r>
          </a:p>
          <a:p>
            <a:r>
              <a:rPr lang="en-US" dirty="0" smtClean="0"/>
              <a:t>Eventually deplete the “commons” (tragedy)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irc_mi" descr="http://us.123rf.com/400wm/400/400/mrdoomits/mrdoomits1002/mrdoomits100200005/6377686-cows-in-pasture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879" y="3652448"/>
            <a:ext cx="3848122" cy="25033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3567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3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Tragedy of the Commons: Littering</a:t>
            </a:r>
            <a:endParaRPr lang="en-US" dirty="0"/>
          </a:p>
        </p:txBody>
      </p:sp>
      <p:pic>
        <p:nvPicPr>
          <p:cNvPr id="4" name="irc_mi" descr="http://1.bp.blogspot.com/-B2BJB39QK2w/Tr8ZQFm3tbI/AAAAAAAAAhE/MFR_gmIJmZU/s1600/littering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17638"/>
            <a:ext cx="4213470" cy="2938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rc_mi" descr="http://static.guim.co.uk/sys-images/Guardian/Pix/pictures/2009/4/7/1239120084122/Beach-litter-Brighton-Wor-006.jpg">
            <a:hlinkClick r:id="rId4"/>
          </p:cNvPr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89" b="8189"/>
          <a:stretch>
            <a:fillRect/>
          </a:stretch>
        </p:blipFill>
        <p:spPr bwMode="auto">
          <a:xfrm>
            <a:off x="4456287" y="3594463"/>
            <a:ext cx="4230512" cy="30697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6644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problem: Over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Hardin blamed the welfare state…</a:t>
            </a:r>
            <a:endParaRPr lang="en-US" dirty="0"/>
          </a:p>
        </p:txBody>
      </p:sp>
      <p:pic>
        <p:nvPicPr>
          <p:cNvPr id="5" name="irc_mi" descr="http://theoriens.com/wp-content/uploads/children_of_third_world_9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591" y="3508369"/>
            <a:ext cx="4068783" cy="2630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images.essentialkids.com.au/2013/02/11/4021904/spoiltwide-620x349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293" y="2569914"/>
            <a:ext cx="3611315" cy="18769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8197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99" y="1384981"/>
            <a:ext cx="8541657" cy="5257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How does the tragedy of the commons relate to carrying capacity?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00" y="3467781"/>
            <a:ext cx="3174999" cy="317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276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240</Words>
  <Application>Microsoft Macintosh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SWBAT understand the theory of tragedy of the commons by applying it to environmental situations.  Do Now: Picture what the UASCJ bathroom looks like at the end of the day. Does it look the same or different than the bathroom in your apartment? Why or why not?</vt:lpstr>
      <vt:lpstr>Announcements</vt:lpstr>
      <vt:lpstr>Agenda</vt:lpstr>
      <vt:lpstr>Tragedy of the Commons</vt:lpstr>
      <vt:lpstr>Tragedy of the Commons</vt:lpstr>
      <vt:lpstr>Video</vt:lpstr>
      <vt:lpstr>Tragedy of the Commons: Littering</vt:lpstr>
      <vt:lpstr>The problem: Over population</vt:lpstr>
      <vt:lpstr>Discussion:</vt:lpstr>
      <vt:lpstr>Midterm Tracking Data</vt:lpstr>
      <vt:lpstr>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understand Malthus’ theory of population growth and identify ways in which population growth</dc:title>
  <dc:creator>Kayla McDaniel</dc:creator>
  <cp:lastModifiedBy>Kayla McDaniel</cp:lastModifiedBy>
  <cp:revision>49</cp:revision>
  <dcterms:created xsi:type="dcterms:W3CDTF">2014-01-25T22:38:40Z</dcterms:created>
  <dcterms:modified xsi:type="dcterms:W3CDTF">2016-01-20T15:58:19Z</dcterms:modified>
</cp:coreProperties>
</file>